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12"/>
  </p:handoutMasterIdLst>
  <p:sldIdLst>
    <p:sldId id="256" r:id="rId3"/>
    <p:sldId id="257" r:id="rId4"/>
    <p:sldId id="258" r:id="rId6"/>
    <p:sldId id="259" r:id="rId7"/>
    <p:sldId id="260" r:id="rId8"/>
    <p:sldId id="261" r:id="rId9"/>
    <p:sldId id="262" r:id="rId10"/>
    <p:sldId id="263" r:id="rId1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D2C63A4-9D5D-47CE-8D74-13AD5720E5D9}" type="doc">
      <dgm:prSet loTypeId="hierarchy" loCatId="hierarchy" qsTypeId="urn:microsoft.com/office/officeart/2005/8/quickstyle/simple1" qsCatId="simple" csTypeId="urn:microsoft.com/office/officeart/2005/8/colors/accent1_2" csCatId="accent1" phldr="0"/>
      <dgm:spPr/>
      <dgm:t>
        <a:bodyPr/>
        <a:p>
          <a:endParaRPr lang="zh-CN" altLang="en-US"/>
        </a:p>
      </dgm:t>
    </dgm:pt>
    <dgm:pt modelId="{42D42628-864C-41D6-833F-2DBB342F4DB0}">
      <dgm:prSet phldrT="[文本]" phldr="0" custT="0"/>
      <dgm:spPr/>
      <dgm:t>
        <a:bodyPr vert="horz" wrap="square"/>
        <a:p>
          <a:pPr>
            <a:lnSpc>
              <a:spcPct val="100000"/>
            </a:lnSpc>
            <a:spcBef>
              <a:spcPct val="0"/>
            </a:spcBef>
            <a:spcAft>
              <a:spcPct val="35000"/>
            </a:spcAft>
          </a:pPr>
          <a:r>
            <a:rPr lang="zh-CN" altLang="en-US"/>
            <a:t>建设项目环境影响评价</a:t>
          </a:r>
          <a:endParaRPr lang="zh-CN" altLang="en-US"/>
        </a:p>
      </dgm:t>
    </dgm:pt>
    <dgm:pt modelId="{C7195306-E1B1-4ECE-8382-424ACA226556}" cxnId="{AE76B575-6FE8-40A7-BCBB-326CEB009D68}" type="parTrans">
      <dgm:prSet/>
      <dgm:spPr/>
      <dgm:t>
        <a:bodyPr/>
        <a:p>
          <a:endParaRPr lang="zh-CN" altLang="en-US"/>
        </a:p>
      </dgm:t>
    </dgm:pt>
    <dgm:pt modelId="{33D8AA3E-DAD3-412E-80E1-09AFD3B5EAF9}" cxnId="{AE76B575-6FE8-40A7-BCBB-326CEB009D68}" type="sibTrans">
      <dgm:prSet/>
      <dgm:spPr/>
      <dgm:t>
        <a:bodyPr/>
        <a:p>
          <a:endParaRPr lang="zh-CN" altLang="en-US"/>
        </a:p>
      </dgm:t>
    </dgm:pt>
    <dgm:pt modelId="{1FC1C8C3-63CB-4E55-BD49-AA552B8440D8}">
      <dgm:prSet phldrT="[文本]" phldr="0" custT="0"/>
      <dgm:spPr/>
      <dgm:t>
        <a:bodyPr vert="horz" wrap="square"/>
        <a:p>
          <a:pPr>
            <a:lnSpc>
              <a:spcPct val="100000"/>
            </a:lnSpc>
            <a:spcBef>
              <a:spcPct val="0"/>
            </a:spcBef>
            <a:spcAft>
              <a:spcPct val="35000"/>
            </a:spcAft>
          </a:pPr>
          <a:r>
            <a:rPr lang="zh-CN" altLang="en-US"/>
            <a:t>审批项目</a:t>
          </a:r>
          <a:endParaRPr lang="zh-CN" altLang="en-US"/>
        </a:p>
      </dgm:t>
    </dgm:pt>
    <dgm:pt modelId="{B025E324-1C01-4543-8D06-F931E0E78FF4}" cxnId="{ACA26154-517D-4893-A759-1704605D52CD}" type="parTrans">
      <dgm:prSet/>
      <dgm:spPr/>
      <dgm:t>
        <a:bodyPr/>
        <a:p>
          <a:endParaRPr lang="zh-CN" altLang="en-US"/>
        </a:p>
      </dgm:t>
    </dgm:pt>
    <dgm:pt modelId="{588AC07E-4185-4602-8798-37B6E219CC88}" cxnId="{ACA26154-517D-4893-A759-1704605D52CD}" type="sibTrans">
      <dgm:prSet/>
      <dgm:spPr/>
      <dgm:t>
        <a:bodyPr/>
        <a:p>
          <a:endParaRPr lang="zh-CN" altLang="en-US"/>
        </a:p>
      </dgm:t>
    </dgm:pt>
    <dgm:pt modelId="{413DC10E-9606-4031-9D12-417781688977}">
      <dgm:prSet phldrT="[文本]" phldr="0" custT="0"/>
      <dgm:spPr/>
      <dgm:t>
        <a:bodyPr vert="horz" wrap="square"/>
        <a:p>
          <a:pPr>
            <a:lnSpc>
              <a:spcPct val="100000"/>
            </a:lnSpc>
            <a:spcBef>
              <a:spcPct val="0"/>
            </a:spcBef>
            <a:spcAft>
              <a:spcPct val="35000"/>
            </a:spcAft>
          </a:pPr>
          <a:r>
            <a:rPr lang="zh-CN" altLang="en-US"/>
            <a:t>报告书</a:t>
          </a:r>
          <a:endParaRPr lang="zh-CN" altLang="en-US"/>
        </a:p>
      </dgm:t>
    </dgm:pt>
    <dgm:pt modelId="{B91B61BD-7D07-442C-992B-5B3D56015222}" cxnId="{221120AE-DEE7-45F5-9E15-9CEE531CD636}" type="parTrans">
      <dgm:prSet/>
      <dgm:spPr/>
      <dgm:t>
        <a:bodyPr/>
        <a:p>
          <a:endParaRPr lang="zh-CN" altLang="en-US"/>
        </a:p>
      </dgm:t>
    </dgm:pt>
    <dgm:pt modelId="{35976CC6-4E05-49D8-B5E8-F8093ECA95B4}" cxnId="{221120AE-DEE7-45F5-9E15-9CEE531CD636}" type="sibTrans">
      <dgm:prSet/>
      <dgm:spPr/>
      <dgm:t>
        <a:bodyPr/>
        <a:p>
          <a:endParaRPr lang="zh-CN" altLang="en-US"/>
        </a:p>
      </dgm:t>
    </dgm:pt>
    <dgm:pt modelId="{2CBDA979-8596-4CE7-8BC2-17404A7C0FD8}">
      <dgm:prSet phldrT="[文本]" phldr="0" custT="0"/>
      <dgm:spPr/>
      <dgm:t>
        <a:bodyPr vert="horz" wrap="square"/>
        <a:p>
          <a:pPr>
            <a:lnSpc>
              <a:spcPct val="100000"/>
            </a:lnSpc>
            <a:spcBef>
              <a:spcPct val="0"/>
            </a:spcBef>
            <a:spcAft>
              <a:spcPct val="35000"/>
            </a:spcAft>
          </a:pPr>
          <a:r>
            <a:rPr lang="zh-CN" altLang="en-US"/>
            <a:t>报告表</a:t>
          </a:r>
          <a:endParaRPr lang="zh-CN" altLang="en-US"/>
        </a:p>
      </dgm:t>
    </dgm:pt>
    <dgm:pt modelId="{BD974C14-C39B-4EE1-B5D9-2FDCB32CDCFE}" cxnId="{C1544745-B6C2-4003-881B-DF823406E563}" type="parTrans">
      <dgm:prSet/>
      <dgm:spPr/>
      <dgm:t>
        <a:bodyPr/>
        <a:p>
          <a:endParaRPr lang="zh-CN" altLang="en-US"/>
        </a:p>
      </dgm:t>
    </dgm:pt>
    <dgm:pt modelId="{9F1D3E32-A446-4254-BA89-8FD8DDFCF152}" cxnId="{C1544745-B6C2-4003-881B-DF823406E563}" type="sibTrans">
      <dgm:prSet/>
      <dgm:spPr/>
      <dgm:t>
        <a:bodyPr/>
        <a:p>
          <a:endParaRPr lang="zh-CN" altLang="en-US"/>
        </a:p>
      </dgm:t>
    </dgm:pt>
    <dgm:pt modelId="{A05D3806-5723-4FF6-989A-CFBBE505DD4B}">
      <dgm:prSet phldrT="[文本]" phldr="0" custT="0"/>
      <dgm:spPr/>
      <dgm:t>
        <a:bodyPr vert="horz" wrap="square"/>
        <a:p>
          <a:pPr>
            <a:lnSpc>
              <a:spcPct val="100000"/>
            </a:lnSpc>
            <a:spcBef>
              <a:spcPct val="0"/>
            </a:spcBef>
            <a:spcAft>
              <a:spcPct val="35000"/>
            </a:spcAft>
          </a:pPr>
          <a:r>
            <a:rPr lang="zh-CN" altLang="en-US"/>
            <a:t>备案项目</a:t>
          </a:r>
          <a:endParaRPr lang="zh-CN" altLang="en-US"/>
        </a:p>
      </dgm:t>
    </dgm:pt>
    <dgm:pt modelId="{3B533E93-AA45-4AC9-9CB7-4EF287AB96B6}" cxnId="{7226DD4D-A196-46C3-A81C-32BE7E1B215F}" type="parTrans">
      <dgm:prSet/>
      <dgm:spPr/>
      <dgm:t>
        <a:bodyPr/>
        <a:p>
          <a:endParaRPr lang="zh-CN" altLang="en-US"/>
        </a:p>
      </dgm:t>
    </dgm:pt>
    <dgm:pt modelId="{C1E7C596-43DD-4C48-95F5-50523BA11C29}" cxnId="{7226DD4D-A196-46C3-A81C-32BE7E1B215F}" type="sibTrans">
      <dgm:prSet/>
      <dgm:spPr/>
      <dgm:t>
        <a:bodyPr/>
        <a:p>
          <a:endParaRPr lang="zh-CN" altLang="en-US"/>
        </a:p>
      </dgm:t>
    </dgm:pt>
    <dgm:pt modelId="{3686A200-E478-4562-8B19-FD2DBBD557B6}">
      <dgm:prSet phldrT="[文本]" phldr="0" custT="0"/>
      <dgm:spPr/>
      <dgm:t>
        <a:bodyPr vert="horz" wrap="square"/>
        <a:p>
          <a:pPr>
            <a:lnSpc>
              <a:spcPct val="100000"/>
            </a:lnSpc>
            <a:spcBef>
              <a:spcPct val="0"/>
            </a:spcBef>
            <a:spcAft>
              <a:spcPct val="35000"/>
            </a:spcAft>
          </a:pPr>
          <a:r>
            <a:rPr lang="zh-CN" altLang="en-US"/>
            <a:t>登记表</a:t>
          </a:r>
          <a:endParaRPr lang="zh-CN" altLang="en-US"/>
        </a:p>
      </dgm:t>
    </dgm:pt>
    <dgm:pt modelId="{A2B0C03D-874D-48F0-8AEB-6735F9546654}" cxnId="{6F8B772C-68BF-4A4D-A140-5E04B8088603}" type="parTrans">
      <dgm:prSet/>
      <dgm:spPr/>
      <dgm:t>
        <a:bodyPr/>
        <a:p>
          <a:endParaRPr lang="zh-CN" altLang="en-US"/>
        </a:p>
      </dgm:t>
    </dgm:pt>
    <dgm:pt modelId="{AFE54AA4-E896-4D7C-A98A-AA7AA56E9B8C}" cxnId="{6F8B772C-68BF-4A4D-A140-5E04B8088603}" type="sibTrans">
      <dgm:prSet/>
      <dgm:spPr/>
      <dgm:t>
        <a:bodyPr/>
        <a:p>
          <a:endParaRPr lang="zh-CN" altLang="en-US"/>
        </a:p>
      </dgm:t>
    </dgm:pt>
    <dgm:pt modelId="{32C577E3-B2E7-4F50-83DE-6F01CC88C9C5}" type="pres">
      <dgm:prSet presAssocID="{CD2C63A4-9D5D-47CE-8D74-13AD5720E5D9}" presName="hierChild1" presStyleCnt="0">
        <dgm:presLayoutVars>
          <dgm:chPref val="1"/>
          <dgm:dir/>
          <dgm:animOne val="branch"/>
          <dgm:animLvl val="lvl"/>
          <dgm:resizeHandles/>
        </dgm:presLayoutVars>
      </dgm:prSet>
      <dgm:spPr/>
    </dgm:pt>
    <dgm:pt modelId="{127C500C-4887-40E4-B187-5B52545DCD7D}" type="pres">
      <dgm:prSet presAssocID="{42D42628-864C-41D6-833F-2DBB342F4DB0}" presName="hierRoot1" presStyleCnt="0"/>
      <dgm:spPr/>
    </dgm:pt>
    <dgm:pt modelId="{365B431B-456E-4B1C-A19C-568423617177}" type="pres">
      <dgm:prSet presAssocID="{42D42628-864C-41D6-833F-2DBB342F4DB0}" presName="composite" presStyleCnt="0"/>
      <dgm:spPr/>
    </dgm:pt>
    <dgm:pt modelId="{5CB9CF2E-F8C1-427A-832C-73E3C9485AF5}" type="pres">
      <dgm:prSet presAssocID="{42D42628-864C-41D6-833F-2DBB342F4DB0}" presName="background" presStyleLbl="node0" presStyleIdx="0" presStyleCnt="1"/>
      <dgm:spPr/>
    </dgm:pt>
    <dgm:pt modelId="{9EA914DE-A312-4852-926F-356E365C8677}" type="pres">
      <dgm:prSet presAssocID="{42D42628-864C-41D6-833F-2DBB342F4DB0}" presName="text" presStyleLbl="fgAcc0" presStyleIdx="0" presStyleCnt="1">
        <dgm:presLayoutVars>
          <dgm:chPref val="3"/>
        </dgm:presLayoutVars>
      </dgm:prSet>
      <dgm:spPr/>
    </dgm:pt>
    <dgm:pt modelId="{7996B813-D5A1-416C-BFD3-D8CB23FE7818}" type="pres">
      <dgm:prSet presAssocID="{42D42628-864C-41D6-833F-2DBB342F4DB0}" presName="hierChild2" presStyleCnt="0"/>
      <dgm:spPr/>
    </dgm:pt>
    <dgm:pt modelId="{09E7BBA0-5F8D-4D96-A214-A0567596BDAF}" type="pres">
      <dgm:prSet presAssocID="{B025E324-1C01-4543-8D06-F931E0E78FF4}" presName="Name10" presStyleLbl="parChTrans1D2" presStyleIdx="0" presStyleCnt="2"/>
      <dgm:spPr/>
    </dgm:pt>
    <dgm:pt modelId="{8D56CC28-91EB-4D35-B97C-A0CE4C54B480}" type="pres">
      <dgm:prSet presAssocID="{1FC1C8C3-63CB-4E55-BD49-AA552B8440D8}" presName="hierRoot2" presStyleCnt="0"/>
      <dgm:spPr/>
    </dgm:pt>
    <dgm:pt modelId="{1A27D8D0-0CEA-4DF6-B14F-FEB4FC25CED3}" type="pres">
      <dgm:prSet presAssocID="{1FC1C8C3-63CB-4E55-BD49-AA552B8440D8}" presName="composite2" presStyleCnt="0"/>
      <dgm:spPr/>
    </dgm:pt>
    <dgm:pt modelId="{A34195EE-C43D-4F9B-A621-CBE3CC21780D}" type="pres">
      <dgm:prSet presAssocID="{1FC1C8C3-63CB-4E55-BD49-AA552B8440D8}" presName="background2" presStyleLbl="node2" presStyleIdx="0" presStyleCnt="2"/>
      <dgm:spPr/>
    </dgm:pt>
    <dgm:pt modelId="{0EA44707-A464-4EC8-A803-F76ACC6D424E}" type="pres">
      <dgm:prSet presAssocID="{1FC1C8C3-63CB-4E55-BD49-AA552B8440D8}" presName="text2" presStyleLbl="fgAcc2" presStyleIdx="0" presStyleCnt="2">
        <dgm:presLayoutVars>
          <dgm:chPref val="3"/>
        </dgm:presLayoutVars>
      </dgm:prSet>
      <dgm:spPr/>
    </dgm:pt>
    <dgm:pt modelId="{6B6A2946-5A7E-4FF4-AF36-E3D5F63CFE3D}" type="pres">
      <dgm:prSet presAssocID="{1FC1C8C3-63CB-4E55-BD49-AA552B8440D8}" presName="hierChild3" presStyleCnt="0"/>
      <dgm:spPr/>
    </dgm:pt>
    <dgm:pt modelId="{7AE2857D-5F88-40E3-94F7-FDA3B28620D7}" type="pres">
      <dgm:prSet presAssocID="{B91B61BD-7D07-442C-992B-5B3D56015222}" presName="Name17" presStyleLbl="parChTrans1D3" presStyleIdx="0" presStyleCnt="3"/>
      <dgm:spPr/>
    </dgm:pt>
    <dgm:pt modelId="{D7BD317B-C4E6-4902-B91D-E9C9A9EF8739}" type="pres">
      <dgm:prSet presAssocID="{413DC10E-9606-4031-9D12-417781688977}" presName="hierRoot3" presStyleCnt="0"/>
      <dgm:spPr/>
    </dgm:pt>
    <dgm:pt modelId="{CB0CF6A7-20E6-46ED-9BCC-DAB7055AECE0}" type="pres">
      <dgm:prSet presAssocID="{413DC10E-9606-4031-9D12-417781688977}" presName="composite3" presStyleCnt="0"/>
      <dgm:spPr/>
    </dgm:pt>
    <dgm:pt modelId="{F5259C9B-A3FA-48CF-9040-45A521EAA633}" type="pres">
      <dgm:prSet presAssocID="{413DC10E-9606-4031-9D12-417781688977}" presName="background3" presStyleLbl="node3" presStyleIdx="0" presStyleCnt="3"/>
      <dgm:spPr/>
    </dgm:pt>
    <dgm:pt modelId="{853C1BD6-B55C-4E31-8087-BF0CECC29114}" type="pres">
      <dgm:prSet presAssocID="{413DC10E-9606-4031-9D12-417781688977}" presName="text3" presStyleLbl="fgAcc3" presStyleIdx="0" presStyleCnt="3">
        <dgm:presLayoutVars>
          <dgm:chPref val="3"/>
        </dgm:presLayoutVars>
      </dgm:prSet>
      <dgm:spPr/>
    </dgm:pt>
    <dgm:pt modelId="{D55B9A71-3914-40FF-9109-62322A3C9A89}" type="pres">
      <dgm:prSet presAssocID="{413DC10E-9606-4031-9D12-417781688977}" presName="hierChild4" presStyleCnt="0"/>
      <dgm:spPr/>
    </dgm:pt>
    <dgm:pt modelId="{D59171DA-149A-4C9C-A74B-23447966A3B9}" type="pres">
      <dgm:prSet presAssocID="{BD974C14-C39B-4EE1-B5D9-2FDCB32CDCFE}" presName="Name17" presStyleLbl="parChTrans1D3" presStyleIdx="1" presStyleCnt="3"/>
      <dgm:spPr/>
    </dgm:pt>
    <dgm:pt modelId="{4BC45A5B-43E4-47E5-81B8-A3ADEED7A3F3}" type="pres">
      <dgm:prSet presAssocID="{2CBDA979-8596-4CE7-8BC2-17404A7C0FD8}" presName="hierRoot3" presStyleCnt="0"/>
      <dgm:spPr/>
    </dgm:pt>
    <dgm:pt modelId="{7911E21C-7200-416C-8681-19878FF62A5E}" type="pres">
      <dgm:prSet presAssocID="{2CBDA979-8596-4CE7-8BC2-17404A7C0FD8}" presName="composite3" presStyleCnt="0"/>
      <dgm:spPr/>
    </dgm:pt>
    <dgm:pt modelId="{1A203F35-9E67-4F17-83C9-09EC9C012210}" type="pres">
      <dgm:prSet presAssocID="{2CBDA979-8596-4CE7-8BC2-17404A7C0FD8}" presName="background3" presStyleLbl="node3" presStyleIdx="1" presStyleCnt="3"/>
      <dgm:spPr/>
    </dgm:pt>
    <dgm:pt modelId="{533883D4-4C00-47F7-9EF4-FA619DFDCE70}" type="pres">
      <dgm:prSet presAssocID="{2CBDA979-8596-4CE7-8BC2-17404A7C0FD8}" presName="text3" presStyleLbl="fgAcc3" presStyleIdx="1" presStyleCnt="3">
        <dgm:presLayoutVars>
          <dgm:chPref val="3"/>
        </dgm:presLayoutVars>
      </dgm:prSet>
      <dgm:spPr/>
    </dgm:pt>
    <dgm:pt modelId="{BB3193DD-346C-4CBB-ACC3-5F6ABE258C28}" type="pres">
      <dgm:prSet presAssocID="{2CBDA979-8596-4CE7-8BC2-17404A7C0FD8}" presName="hierChild4" presStyleCnt="0"/>
      <dgm:spPr/>
    </dgm:pt>
    <dgm:pt modelId="{558A19F4-A64F-40E5-82A0-E8FA6D0D2F35}" type="pres">
      <dgm:prSet presAssocID="{3B533E93-AA45-4AC9-9CB7-4EF287AB96B6}" presName="Name10" presStyleLbl="parChTrans1D2" presStyleIdx="1" presStyleCnt="2"/>
      <dgm:spPr/>
    </dgm:pt>
    <dgm:pt modelId="{0E934F16-8941-405B-8601-29FC10B8D7A0}" type="pres">
      <dgm:prSet presAssocID="{A05D3806-5723-4FF6-989A-CFBBE505DD4B}" presName="hierRoot2" presStyleCnt="0"/>
      <dgm:spPr/>
    </dgm:pt>
    <dgm:pt modelId="{940CC847-5B2B-4831-A167-B9F242FC0F5A}" type="pres">
      <dgm:prSet presAssocID="{A05D3806-5723-4FF6-989A-CFBBE505DD4B}" presName="composite2" presStyleCnt="0"/>
      <dgm:spPr/>
    </dgm:pt>
    <dgm:pt modelId="{9BFD9D87-8C19-4DBE-8296-0309769DBFD0}" type="pres">
      <dgm:prSet presAssocID="{A05D3806-5723-4FF6-989A-CFBBE505DD4B}" presName="background2" presStyleLbl="node2" presStyleIdx="1" presStyleCnt="2"/>
      <dgm:spPr/>
    </dgm:pt>
    <dgm:pt modelId="{C9EEDAB6-9D89-4307-9A78-74562B5413C5}" type="pres">
      <dgm:prSet presAssocID="{A05D3806-5723-4FF6-989A-CFBBE505DD4B}" presName="text2" presStyleLbl="fgAcc2" presStyleIdx="1" presStyleCnt="2">
        <dgm:presLayoutVars>
          <dgm:chPref val="3"/>
        </dgm:presLayoutVars>
      </dgm:prSet>
      <dgm:spPr/>
    </dgm:pt>
    <dgm:pt modelId="{2D93EB03-7AEA-4FDD-B804-687235FEF6BB}" type="pres">
      <dgm:prSet presAssocID="{A05D3806-5723-4FF6-989A-CFBBE505DD4B}" presName="hierChild3" presStyleCnt="0"/>
      <dgm:spPr/>
    </dgm:pt>
    <dgm:pt modelId="{5ABD331D-7FFD-4C80-BE2C-0AA1BA2A958B}" type="pres">
      <dgm:prSet presAssocID="{A2B0C03D-874D-48F0-8AEB-6735F9546654}" presName="Name17" presStyleLbl="parChTrans1D3" presStyleIdx="2" presStyleCnt="3"/>
      <dgm:spPr/>
    </dgm:pt>
    <dgm:pt modelId="{EC0D7283-9032-48D9-BD18-1D30B2EE7D4A}" type="pres">
      <dgm:prSet presAssocID="{3686A200-E478-4562-8B19-FD2DBBD557B6}" presName="hierRoot3" presStyleCnt="0"/>
      <dgm:spPr/>
    </dgm:pt>
    <dgm:pt modelId="{7530B28D-EB3B-4659-B4B2-FC763E4EE3A9}" type="pres">
      <dgm:prSet presAssocID="{3686A200-E478-4562-8B19-FD2DBBD557B6}" presName="composite3" presStyleCnt="0"/>
      <dgm:spPr/>
    </dgm:pt>
    <dgm:pt modelId="{58F375AC-1231-4C6C-93B9-F66D9D654B90}" type="pres">
      <dgm:prSet presAssocID="{3686A200-E478-4562-8B19-FD2DBBD557B6}" presName="background3" presStyleLbl="node3" presStyleIdx="2" presStyleCnt="3"/>
      <dgm:spPr/>
    </dgm:pt>
    <dgm:pt modelId="{9A027F6F-98EA-4463-AEED-69DDEC77846C}" type="pres">
      <dgm:prSet presAssocID="{3686A200-E478-4562-8B19-FD2DBBD557B6}" presName="text3" presStyleLbl="fgAcc3" presStyleIdx="2" presStyleCnt="3">
        <dgm:presLayoutVars>
          <dgm:chPref val="3"/>
        </dgm:presLayoutVars>
      </dgm:prSet>
      <dgm:spPr/>
    </dgm:pt>
    <dgm:pt modelId="{4ACDD96A-1C81-485F-AC39-AB623D8C028B}" type="pres">
      <dgm:prSet presAssocID="{3686A200-E478-4562-8B19-FD2DBBD557B6}" presName="hierChild4" presStyleCnt="0"/>
      <dgm:spPr/>
    </dgm:pt>
  </dgm:ptLst>
  <dgm:cxnLst>
    <dgm:cxn modelId="{AE76B575-6FE8-40A7-BCBB-326CEB009D68}" srcId="{CD2C63A4-9D5D-47CE-8D74-13AD5720E5D9}" destId="{42D42628-864C-41D6-833F-2DBB342F4DB0}" srcOrd="0" destOrd="0" parTransId="{C7195306-E1B1-4ECE-8382-424ACA226556}" sibTransId="{33D8AA3E-DAD3-412E-80E1-09AFD3B5EAF9}"/>
    <dgm:cxn modelId="{ACA26154-517D-4893-A759-1704605D52CD}" srcId="{42D42628-864C-41D6-833F-2DBB342F4DB0}" destId="{1FC1C8C3-63CB-4E55-BD49-AA552B8440D8}" srcOrd="0" destOrd="0" parTransId="{B025E324-1C01-4543-8D06-F931E0E78FF4}" sibTransId="{588AC07E-4185-4602-8798-37B6E219CC88}"/>
    <dgm:cxn modelId="{221120AE-DEE7-45F5-9E15-9CEE531CD636}" srcId="{1FC1C8C3-63CB-4E55-BD49-AA552B8440D8}" destId="{413DC10E-9606-4031-9D12-417781688977}" srcOrd="0" destOrd="0" parTransId="{B91B61BD-7D07-442C-992B-5B3D56015222}" sibTransId="{35976CC6-4E05-49D8-B5E8-F8093ECA95B4}"/>
    <dgm:cxn modelId="{C1544745-B6C2-4003-881B-DF823406E563}" srcId="{1FC1C8C3-63CB-4E55-BD49-AA552B8440D8}" destId="{2CBDA979-8596-4CE7-8BC2-17404A7C0FD8}" srcOrd="1" destOrd="0" parTransId="{BD974C14-C39B-4EE1-B5D9-2FDCB32CDCFE}" sibTransId="{9F1D3E32-A446-4254-BA89-8FD8DDFCF152}"/>
    <dgm:cxn modelId="{7226DD4D-A196-46C3-A81C-32BE7E1B215F}" srcId="{42D42628-864C-41D6-833F-2DBB342F4DB0}" destId="{A05D3806-5723-4FF6-989A-CFBBE505DD4B}" srcOrd="1" destOrd="0" parTransId="{3B533E93-AA45-4AC9-9CB7-4EF287AB96B6}" sibTransId="{C1E7C596-43DD-4C48-95F5-50523BA11C29}"/>
    <dgm:cxn modelId="{6F8B772C-68BF-4A4D-A140-5E04B8088603}" srcId="{A05D3806-5723-4FF6-989A-CFBBE505DD4B}" destId="{3686A200-E478-4562-8B19-FD2DBBD557B6}" srcOrd="0" destOrd="1" parTransId="{A2B0C03D-874D-48F0-8AEB-6735F9546654}" sibTransId="{AFE54AA4-E896-4D7C-A98A-AA7AA56E9B8C}"/>
    <dgm:cxn modelId="{B21F61F7-C01F-4A47-BF24-E834A02B1700}" type="presOf" srcId="{CD2C63A4-9D5D-47CE-8D74-13AD5720E5D9}" destId="{32C577E3-B2E7-4F50-83DE-6F01CC88C9C5}" srcOrd="0" destOrd="0" presId="urn:microsoft.com/office/officeart/2005/8/layout/hierarchy1"/>
    <dgm:cxn modelId="{836694A9-C5FE-4510-85AA-0C52CC959E7F}" type="presParOf" srcId="{32C577E3-B2E7-4F50-83DE-6F01CC88C9C5}" destId="{127C500C-4887-40E4-B187-5B52545DCD7D}" srcOrd="0" destOrd="0" presId="urn:microsoft.com/office/officeart/2005/8/layout/hierarchy1"/>
    <dgm:cxn modelId="{372D5B26-6EA8-4FE7-9F90-54AD66890D7A}" type="presParOf" srcId="{127C500C-4887-40E4-B187-5B52545DCD7D}" destId="{365B431B-456E-4B1C-A19C-568423617177}" srcOrd="0" destOrd="0" presId="urn:microsoft.com/office/officeart/2005/8/layout/hierarchy1"/>
    <dgm:cxn modelId="{6BCF4CCE-8EE7-439D-A489-3B6782152BFE}" type="presParOf" srcId="{365B431B-456E-4B1C-A19C-568423617177}" destId="{5CB9CF2E-F8C1-427A-832C-73E3C9485AF5}" srcOrd="0" destOrd="0" presId="urn:microsoft.com/office/officeart/2005/8/layout/hierarchy1"/>
    <dgm:cxn modelId="{0679030F-C27B-4A58-99B9-BFE715B5E902}" type="presParOf" srcId="{365B431B-456E-4B1C-A19C-568423617177}" destId="{9EA914DE-A312-4852-926F-356E365C8677}" srcOrd="1" destOrd="0" presId="urn:microsoft.com/office/officeart/2005/8/layout/hierarchy1"/>
    <dgm:cxn modelId="{659AFD4E-EB47-4B6E-899B-DEE6625C6E0E}" type="presOf" srcId="{42D42628-864C-41D6-833F-2DBB342F4DB0}" destId="{9EA914DE-A312-4852-926F-356E365C8677}" srcOrd="0" destOrd="0" presId="urn:microsoft.com/office/officeart/2005/8/layout/hierarchy1"/>
    <dgm:cxn modelId="{81F3CFE7-D994-46A5-B7AA-F79CA3CA8B2F}" type="presParOf" srcId="{127C500C-4887-40E4-B187-5B52545DCD7D}" destId="{7996B813-D5A1-416C-BFD3-D8CB23FE7818}" srcOrd="1" destOrd="0" presId="urn:microsoft.com/office/officeart/2005/8/layout/hierarchy1"/>
    <dgm:cxn modelId="{7B805B9C-F469-4279-8FEC-E790BE31F1A6}" type="presParOf" srcId="{7996B813-D5A1-416C-BFD3-D8CB23FE7818}" destId="{09E7BBA0-5F8D-4D96-A214-A0567596BDAF}" srcOrd="0" destOrd="1" presId="urn:microsoft.com/office/officeart/2005/8/layout/hierarchy1"/>
    <dgm:cxn modelId="{CFBC2FC9-5D25-4934-B837-B3AA7AA27B3F}" type="presOf" srcId="{B025E324-1C01-4543-8D06-F931E0E78FF4}" destId="{09E7BBA0-5F8D-4D96-A214-A0567596BDAF}" srcOrd="0" destOrd="0" presId="urn:microsoft.com/office/officeart/2005/8/layout/hierarchy1"/>
    <dgm:cxn modelId="{D8D11D79-C4B0-40CB-BF0C-17F7EF7C095C}" type="presParOf" srcId="{7996B813-D5A1-416C-BFD3-D8CB23FE7818}" destId="{8D56CC28-91EB-4D35-B97C-A0CE4C54B480}" srcOrd="1" destOrd="1" presId="urn:microsoft.com/office/officeart/2005/8/layout/hierarchy1"/>
    <dgm:cxn modelId="{2480DF19-2904-4623-A3D3-01E29894B626}" type="presParOf" srcId="{8D56CC28-91EB-4D35-B97C-A0CE4C54B480}" destId="{1A27D8D0-0CEA-4DF6-B14F-FEB4FC25CED3}" srcOrd="0" destOrd="1" presId="urn:microsoft.com/office/officeart/2005/8/layout/hierarchy1"/>
    <dgm:cxn modelId="{6BEAFAA6-9160-4BF3-B21D-86FB13D20634}" type="presParOf" srcId="{1A27D8D0-0CEA-4DF6-B14F-FEB4FC25CED3}" destId="{A34195EE-C43D-4F9B-A621-CBE3CC21780D}" srcOrd="0" destOrd="0" presId="urn:microsoft.com/office/officeart/2005/8/layout/hierarchy1"/>
    <dgm:cxn modelId="{1334E771-CD22-4438-8FD2-13CE4896C4E9}" type="presParOf" srcId="{1A27D8D0-0CEA-4DF6-B14F-FEB4FC25CED3}" destId="{0EA44707-A464-4EC8-A803-F76ACC6D424E}" srcOrd="1" destOrd="0" presId="urn:microsoft.com/office/officeart/2005/8/layout/hierarchy1"/>
    <dgm:cxn modelId="{8EB3EB14-6832-4C7F-842A-D4E5457E53B6}" type="presOf" srcId="{1FC1C8C3-63CB-4E55-BD49-AA552B8440D8}" destId="{0EA44707-A464-4EC8-A803-F76ACC6D424E}" srcOrd="0" destOrd="0" presId="urn:microsoft.com/office/officeart/2005/8/layout/hierarchy1"/>
    <dgm:cxn modelId="{35406505-BA54-4F1D-865C-D83B58ED6CA2}" type="presParOf" srcId="{8D56CC28-91EB-4D35-B97C-A0CE4C54B480}" destId="{6B6A2946-5A7E-4FF4-AF36-E3D5F63CFE3D}" srcOrd="1" destOrd="1" presId="urn:microsoft.com/office/officeart/2005/8/layout/hierarchy1"/>
    <dgm:cxn modelId="{87ECDBDC-E957-4BA1-AAB1-D6A0F12620A0}" type="presParOf" srcId="{6B6A2946-5A7E-4FF4-AF36-E3D5F63CFE3D}" destId="{7AE2857D-5F88-40E3-94F7-FDA3B28620D7}" srcOrd="0" destOrd="1" presId="urn:microsoft.com/office/officeart/2005/8/layout/hierarchy1"/>
    <dgm:cxn modelId="{595FDE53-55AA-46EF-A770-2885222E4DF7}" type="presOf" srcId="{B91B61BD-7D07-442C-992B-5B3D56015222}" destId="{7AE2857D-5F88-40E3-94F7-FDA3B28620D7}" srcOrd="0" destOrd="0" presId="urn:microsoft.com/office/officeart/2005/8/layout/hierarchy1"/>
    <dgm:cxn modelId="{E2A5E8A0-A5C4-4689-88C1-444D8C701745}" type="presParOf" srcId="{6B6A2946-5A7E-4FF4-AF36-E3D5F63CFE3D}" destId="{D7BD317B-C4E6-4902-B91D-E9C9A9EF8739}" srcOrd="1" destOrd="1" presId="urn:microsoft.com/office/officeart/2005/8/layout/hierarchy1"/>
    <dgm:cxn modelId="{7A4AE492-2498-48D7-B4BB-347ABBA882B5}" type="presParOf" srcId="{D7BD317B-C4E6-4902-B91D-E9C9A9EF8739}" destId="{CB0CF6A7-20E6-46ED-9BCC-DAB7055AECE0}" srcOrd="0" destOrd="1" presId="urn:microsoft.com/office/officeart/2005/8/layout/hierarchy1"/>
    <dgm:cxn modelId="{2308F034-1018-41BF-8DE1-920A2F7A89B8}" type="presParOf" srcId="{CB0CF6A7-20E6-46ED-9BCC-DAB7055AECE0}" destId="{F5259C9B-A3FA-48CF-9040-45A521EAA633}" srcOrd="0" destOrd="0" presId="urn:microsoft.com/office/officeart/2005/8/layout/hierarchy1"/>
    <dgm:cxn modelId="{216924FB-433A-406D-87C3-38035AF916AC}" type="presParOf" srcId="{CB0CF6A7-20E6-46ED-9BCC-DAB7055AECE0}" destId="{853C1BD6-B55C-4E31-8087-BF0CECC29114}" srcOrd="1" destOrd="0" presId="urn:microsoft.com/office/officeart/2005/8/layout/hierarchy1"/>
    <dgm:cxn modelId="{B54DAAB7-E8DF-4333-8CB2-A7E6C0E10FD0}" type="presOf" srcId="{413DC10E-9606-4031-9D12-417781688977}" destId="{853C1BD6-B55C-4E31-8087-BF0CECC29114}" srcOrd="0" destOrd="0" presId="urn:microsoft.com/office/officeart/2005/8/layout/hierarchy1"/>
    <dgm:cxn modelId="{E0B00234-0B1F-4578-8BA7-51BBED18C824}" type="presParOf" srcId="{D7BD317B-C4E6-4902-B91D-E9C9A9EF8739}" destId="{D55B9A71-3914-40FF-9109-62322A3C9A89}" srcOrd="1" destOrd="1" presId="urn:microsoft.com/office/officeart/2005/8/layout/hierarchy1"/>
    <dgm:cxn modelId="{1048B296-0D3F-4F9C-AE75-6CBAE674DA65}" type="presParOf" srcId="{6B6A2946-5A7E-4FF4-AF36-E3D5F63CFE3D}" destId="{D59171DA-149A-4C9C-A74B-23447966A3B9}" srcOrd="2" destOrd="1" presId="urn:microsoft.com/office/officeart/2005/8/layout/hierarchy1"/>
    <dgm:cxn modelId="{73A844A3-E8FF-4B2F-B99E-1EB59335444F}" type="presOf" srcId="{BD974C14-C39B-4EE1-B5D9-2FDCB32CDCFE}" destId="{D59171DA-149A-4C9C-A74B-23447966A3B9}" srcOrd="0" destOrd="0" presId="urn:microsoft.com/office/officeart/2005/8/layout/hierarchy1"/>
    <dgm:cxn modelId="{8B34B35C-3493-4CDC-996C-173C2A580436}" type="presParOf" srcId="{6B6A2946-5A7E-4FF4-AF36-E3D5F63CFE3D}" destId="{4BC45A5B-43E4-47E5-81B8-A3ADEED7A3F3}" srcOrd="3" destOrd="1" presId="urn:microsoft.com/office/officeart/2005/8/layout/hierarchy1"/>
    <dgm:cxn modelId="{B888A2BC-411A-457F-BD4C-20E0339D282D}" type="presParOf" srcId="{4BC45A5B-43E4-47E5-81B8-A3ADEED7A3F3}" destId="{7911E21C-7200-416C-8681-19878FF62A5E}" srcOrd="0" destOrd="3" presId="urn:microsoft.com/office/officeart/2005/8/layout/hierarchy1"/>
    <dgm:cxn modelId="{03911321-06A4-47D2-B644-CC0F5B7A67D9}" type="presParOf" srcId="{7911E21C-7200-416C-8681-19878FF62A5E}" destId="{1A203F35-9E67-4F17-83C9-09EC9C012210}" srcOrd="0" destOrd="0" presId="urn:microsoft.com/office/officeart/2005/8/layout/hierarchy1"/>
    <dgm:cxn modelId="{7D9F236E-B0D9-4108-8213-A5F35AC843E5}" type="presParOf" srcId="{7911E21C-7200-416C-8681-19878FF62A5E}" destId="{533883D4-4C00-47F7-9EF4-FA619DFDCE70}" srcOrd="1" destOrd="0" presId="urn:microsoft.com/office/officeart/2005/8/layout/hierarchy1"/>
    <dgm:cxn modelId="{F39BAABD-1C57-49BB-B112-982CFDD82B45}" type="presOf" srcId="{2CBDA979-8596-4CE7-8BC2-17404A7C0FD8}" destId="{533883D4-4C00-47F7-9EF4-FA619DFDCE70}" srcOrd="0" destOrd="0" presId="urn:microsoft.com/office/officeart/2005/8/layout/hierarchy1"/>
    <dgm:cxn modelId="{1387E766-350B-45AC-A833-ACAAB66D4280}" type="presParOf" srcId="{4BC45A5B-43E4-47E5-81B8-A3ADEED7A3F3}" destId="{BB3193DD-346C-4CBB-ACC3-5F6ABE258C28}" srcOrd="1" destOrd="3" presId="urn:microsoft.com/office/officeart/2005/8/layout/hierarchy1"/>
    <dgm:cxn modelId="{200A6A15-8C08-4533-ADDF-5AECE0AE104C}" type="presParOf" srcId="{7996B813-D5A1-416C-BFD3-D8CB23FE7818}" destId="{558A19F4-A64F-40E5-82A0-E8FA6D0D2F35}" srcOrd="2" destOrd="1" presId="urn:microsoft.com/office/officeart/2005/8/layout/hierarchy1"/>
    <dgm:cxn modelId="{C58932CA-D15E-4B04-AFF5-B511B5C1D9D5}" type="presOf" srcId="{3B533E93-AA45-4AC9-9CB7-4EF287AB96B6}" destId="{558A19F4-A64F-40E5-82A0-E8FA6D0D2F35}" srcOrd="0" destOrd="0" presId="urn:microsoft.com/office/officeart/2005/8/layout/hierarchy1"/>
    <dgm:cxn modelId="{E1298FD4-2B9D-4AEF-A64B-ADAA3012E5AA}" type="presParOf" srcId="{7996B813-D5A1-416C-BFD3-D8CB23FE7818}" destId="{0E934F16-8941-405B-8601-29FC10B8D7A0}" srcOrd="3" destOrd="1" presId="urn:microsoft.com/office/officeart/2005/8/layout/hierarchy1"/>
    <dgm:cxn modelId="{15FD7FCB-5020-48D6-8BF2-AA1201AF6E54}" type="presParOf" srcId="{0E934F16-8941-405B-8601-29FC10B8D7A0}" destId="{940CC847-5B2B-4831-A167-B9F242FC0F5A}" srcOrd="0" destOrd="3" presId="urn:microsoft.com/office/officeart/2005/8/layout/hierarchy1"/>
    <dgm:cxn modelId="{88C464AF-05B6-491C-ADF6-9E5296A90479}" type="presParOf" srcId="{940CC847-5B2B-4831-A167-B9F242FC0F5A}" destId="{9BFD9D87-8C19-4DBE-8296-0309769DBFD0}" srcOrd="0" destOrd="0" presId="urn:microsoft.com/office/officeart/2005/8/layout/hierarchy1"/>
    <dgm:cxn modelId="{F2760B04-F477-41F6-A46B-E91FBE713E1A}" type="presParOf" srcId="{940CC847-5B2B-4831-A167-B9F242FC0F5A}" destId="{C9EEDAB6-9D89-4307-9A78-74562B5413C5}" srcOrd="1" destOrd="0" presId="urn:microsoft.com/office/officeart/2005/8/layout/hierarchy1"/>
    <dgm:cxn modelId="{BC88CCDC-5725-446A-B3D6-4B1B4A24550B}" type="presOf" srcId="{A05D3806-5723-4FF6-989A-CFBBE505DD4B}" destId="{C9EEDAB6-9D89-4307-9A78-74562B5413C5}" srcOrd="0" destOrd="0" presId="urn:microsoft.com/office/officeart/2005/8/layout/hierarchy1"/>
    <dgm:cxn modelId="{F4CEDFF0-4AC7-44B1-988B-5FD6FD4CBD15}" type="presParOf" srcId="{0E934F16-8941-405B-8601-29FC10B8D7A0}" destId="{2D93EB03-7AEA-4FDD-B804-687235FEF6BB}" srcOrd="1" destOrd="3" presId="urn:microsoft.com/office/officeart/2005/8/layout/hierarchy1"/>
    <dgm:cxn modelId="{C8397338-9F57-4DC3-9198-8461797B699E}" type="presParOf" srcId="{2D93EB03-7AEA-4FDD-B804-687235FEF6BB}" destId="{5ABD331D-7FFD-4C80-BE2C-0AA1BA2A958B}" srcOrd="0" destOrd="1" presId="urn:microsoft.com/office/officeart/2005/8/layout/hierarchy1"/>
    <dgm:cxn modelId="{273E771E-DEA9-4E7F-8FAA-B938E37313CF}" type="presOf" srcId="{A2B0C03D-874D-48F0-8AEB-6735F9546654}" destId="{5ABD331D-7FFD-4C80-BE2C-0AA1BA2A958B}" srcOrd="0" destOrd="0" presId="urn:microsoft.com/office/officeart/2005/8/layout/hierarchy1"/>
    <dgm:cxn modelId="{A3D9E2DF-F2A4-4DA0-96E9-6D9007A8A786}" type="presParOf" srcId="{2D93EB03-7AEA-4FDD-B804-687235FEF6BB}" destId="{EC0D7283-9032-48D9-BD18-1D30B2EE7D4A}" srcOrd="1" destOrd="1" presId="urn:microsoft.com/office/officeart/2005/8/layout/hierarchy1"/>
    <dgm:cxn modelId="{B6372B05-0195-4768-B6EA-EF8D7BE93FDA}" type="presParOf" srcId="{EC0D7283-9032-48D9-BD18-1D30B2EE7D4A}" destId="{7530B28D-EB3B-4659-B4B2-FC763E4EE3A9}" srcOrd="0" destOrd="1" presId="urn:microsoft.com/office/officeart/2005/8/layout/hierarchy1"/>
    <dgm:cxn modelId="{C7735797-D394-47BC-A173-608260886D70}" type="presParOf" srcId="{7530B28D-EB3B-4659-B4B2-FC763E4EE3A9}" destId="{58F375AC-1231-4C6C-93B9-F66D9D654B90}" srcOrd="0" destOrd="0" presId="urn:microsoft.com/office/officeart/2005/8/layout/hierarchy1"/>
    <dgm:cxn modelId="{75E36D68-0BF8-4AF6-AE66-FCC0AC4FD489}" type="presParOf" srcId="{7530B28D-EB3B-4659-B4B2-FC763E4EE3A9}" destId="{9A027F6F-98EA-4463-AEED-69DDEC77846C}" srcOrd="1" destOrd="0" presId="urn:microsoft.com/office/officeart/2005/8/layout/hierarchy1"/>
    <dgm:cxn modelId="{98B00AE7-36AC-4ED3-965C-3BB6689F7690}" type="presOf" srcId="{3686A200-E478-4562-8B19-FD2DBBD557B6}" destId="{9A027F6F-98EA-4463-AEED-69DDEC77846C}" srcOrd="0" destOrd="0" presId="urn:microsoft.com/office/officeart/2005/8/layout/hierarchy1"/>
    <dgm:cxn modelId="{CF041BC6-B8C0-44EF-91A7-B1354F4E699C}" type="presParOf" srcId="{EC0D7283-9032-48D9-BD18-1D30B2EE7D4A}" destId="{4ACDD96A-1C81-485F-AC39-AB623D8C028B}" srcOrd="1" destOrd="1"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9C1A87-648F-4FA3-8298-F7FF69248063}" type="doc">
      <dgm:prSet loTypeId="urn:microsoft.com/office/officeart/2005/8/layout/hProcess9" loCatId="process" qsTypeId="urn:microsoft.com/office/officeart/2005/8/quickstyle/simple1" qsCatId="simple" csTypeId="urn:microsoft.com/office/officeart/2005/8/colors/accent1_2" csCatId="accent1" phldr="0"/>
      <dgm:spPr/>
    </dgm:pt>
    <dgm:pt modelId="{220DFBB3-6A2B-48E2-96FE-229E7135E226}">
      <dgm:prSet phldrT="[文本]" phldr="0" custT="0"/>
      <dgm:spPr/>
      <dgm:t>
        <a:bodyPr vert="horz" wrap="square"/>
        <a:p>
          <a:pPr>
            <a:lnSpc>
              <a:spcPct val="100000"/>
            </a:lnSpc>
            <a:spcBef>
              <a:spcPct val="0"/>
            </a:spcBef>
            <a:spcAft>
              <a:spcPct val="35000"/>
            </a:spcAft>
          </a:pPr>
          <a:r>
            <a:rPr lang="zh-CN" altLang="en-US"/>
            <a:t>形式审查：</a:t>
          </a:r>
          <a:endParaRPr lang="zh-CN" altLang="en-US"/>
        </a:p>
        <a:p>
          <a:pPr>
            <a:lnSpc>
              <a:spcPct val="100000"/>
            </a:lnSpc>
            <a:spcBef>
              <a:spcPct val="0"/>
            </a:spcBef>
            <a:spcAft>
              <a:spcPct val="35000"/>
            </a:spcAft>
          </a:pPr>
          <a:r>
            <a:rPr lang="en-US" altLang="zh-CN"/>
            <a:t>3</a:t>
          </a:r>
          <a:r>
            <a:rPr lang="zh-CN" altLang="en-US"/>
            <a:t>个工作日</a:t>
          </a:r>
          <a:r>
            <a:rPr lang="zh-CN" altLang="en-US"/>
            <a:t/>
          </a:r>
          <a:endParaRPr lang="zh-CN" altLang="en-US"/>
        </a:p>
      </dgm:t>
    </dgm:pt>
    <dgm:pt modelId="{6799A159-375E-48BE-AABD-9A2FE821DAF2}" cxnId="{44C2A349-3171-4178-B855-7811D298A3DD}" type="parTrans">
      <dgm:prSet/>
      <dgm:spPr/>
    </dgm:pt>
    <dgm:pt modelId="{3E8FE182-047D-4DBF-B997-A26D7EF167CE}" cxnId="{44C2A349-3171-4178-B855-7811D298A3DD}" type="sibTrans">
      <dgm:prSet/>
      <dgm:spPr/>
    </dgm:pt>
    <dgm:pt modelId="{2BAA06EE-C86F-49AF-99BB-79BA0A7024A5}">
      <dgm:prSet phldrT="[文本]" phldr="0" custT="0"/>
      <dgm:spPr/>
      <dgm:t>
        <a:bodyPr vert="horz" wrap="square"/>
        <a:p>
          <a:pPr>
            <a:lnSpc>
              <a:spcPct val="100000"/>
            </a:lnSpc>
            <a:spcBef>
              <a:spcPct val="0"/>
            </a:spcBef>
            <a:spcAft>
              <a:spcPct val="35000"/>
            </a:spcAft>
          </a:pPr>
          <a:r>
            <a:rPr lang="zh-CN" altLang="en-US"/>
            <a:t>受理：</a:t>
          </a:r>
          <a:endParaRPr lang="zh-CN" altLang="en-US"/>
        </a:p>
        <a:p>
          <a:pPr>
            <a:lnSpc>
              <a:spcPct val="100000"/>
            </a:lnSpc>
            <a:spcBef>
              <a:spcPct val="0"/>
            </a:spcBef>
            <a:spcAft>
              <a:spcPct val="35000"/>
            </a:spcAft>
          </a:pPr>
          <a:r>
            <a:rPr lang="zh-CN" altLang="en-US"/>
            <a:t>受理公告和审批前公示</a:t>
          </a:r>
          <a:endParaRPr lang="zh-CN" altLang="en-US"/>
        </a:p>
        <a:p>
          <a:pPr>
            <a:lnSpc>
              <a:spcPct val="100000"/>
            </a:lnSpc>
            <a:spcBef>
              <a:spcPct val="0"/>
            </a:spcBef>
            <a:spcAft>
              <a:spcPct val="35000"/>
            </a:spcAft>
          </a:pPr>
          <a:r>
            <a:rPr lang="zh-CN" altLang="en-US"/>
            <a:t>合并进行</a:t>
          </a:r>
          <a:endParaRPr lang="zh-CN" altLang="en-US"/>
        </a:p>
      </dgm:t>
    </dgm:pt>
    <dgm:pt modelId="{A5CFD625-30CE-461F-8B81-D06F77FA42EF}" cxnId="{7CB90BED-4A02-44BE-B567-118D89680460}" type="parTrans">
      <dgm:prSet/>
      <dgm:spPr/>
    </dgm:pt>
    <dgm:pt modelId="{C409FDE6-5B12-4918-B71D-6D01D512B111}" cxnId="{7CB90BED-4A02-44BE-B567-118D89680460}" type="sibTrans">
      <dgm:prSet/>
      <dgm:spPr/>
    </dgm:pt>
    <dgm:pt modelId="{F3610FD5-CB40-4155-A302-E1ED46CA7965}">
      <dgm:prSet phldrT="[文本]" phldr="0" custT="0"/>
      <dgm:spPr/>
      <dgm:t>
        <a:bodyPr vert="horz" wrap="square"/>
        <a:p>
          <a:pPr>
            <a:lnSpc>
              <a:spcPct val="100000"/>
            </a:lnSpc>
            <a:spcBef>
              <a:spcPct val="0"/>
            </a:spcBef>
            <a:spcAft>
              <a:spcPct val="35000"/>
            </a:spcAft>
          </a:pPr>
          <a:r>
            <a:rPr lang="zh-CN" altLang="en-US"/>
            <a:t>审批：</a:t>
          </a:r>
          <a:endParaRPr lang="zh-CN" altLang="en-US"/>
        </a:p>
        <a:p>
          <a:pPr>
            <a:lnSpc>
              <a:spcPct val="100000"/>
            </a:lnSpc>
            <a:spcBef>
              <a:spcPct val="0"/>
            </a:spcBef>
            <a:spcAft>
              <a:spcPct val="35000"/>
            </a:spcAft>
          </a:pPr>
          <a:r>
            <a:rPr lang="zh-CN" altLang="en-US"/>
            <a:t>公示期满后</a:t>
          </a:r>
          <a:r>
            <a:rPr lang="en-US" altLang="zh-CN"/>
            <a:t>2</a:t>
          </a:r>
          <a:r>
            <a:rPr lang="zh-CN" altLang="en-US"/>
            <a:t>个工作日内</a:t>
          </a:r>
          <a:r>
            <a:rPr lang="zh-CN" altLang="en-US"/>
            <a:t/>
          </a:r>
          <a:endParaRPr lang="zh-CN" altLang="en-US"/>
        </a:p>
      </dgm:t>
    </dgm:pt>
    <dgm:pt modelId="{5412155B-9E11-4BF1-82F9-EADF6AFF0F60}" cxnId="{127556E1-DF6C-4702-8447-23673FBAD0B8}" type="parTrans">
      <dgm:prSet/>
      <dgm:spPr/>
    </dgm:pt>
    <dgm:pt modelId="{0E659347-3E53-4D9E-9630-9B59FF0356FD}" cxnId="{127556E1-DF6C-4702-8447-23673FBAD0B8}" type="sibTrans">
      <dgm:prSet/>
      <dgm:spPr/>
    </dgm:pt>
    <dgm:pt modelId="{FF5EBCE2-33A1-4410-8CCE-241621ACBF4A}" type="pres">
      <dgm:prSet presAssocID="{0F9C1A87-648F-4FA3-8298-F7FF69248063}" presName="CompostProcess" presStyleCnt="0">
        <dgm:presLayoutVars>
          <dgm:dir/>
          <dgm:resizeHandles val="exact"/>
        </dgm:presLayoutVars>
      </dgm:prSet>
      <dgm:spPr/>
    </dgm:pt>
    <dgm:pt modelId="{5C766BF9-8E89-4CF9-B19C-78006AB9D0FF}" type="pres">
      <dgm:prSet presAssocID="{0F9C1A87-648F-4FA3-8298-F7FF69248063}" presName="arrow" presStyleLbl="bgShp" presStyleIdx="0" presStyleCnt="1"/>
      <dgm:spPr/>
    </dgm:pt>
    <dgm:pt modelId="{44C3D485-6283-4E5E-8A42-8B1B6385595E}" type="pres">
      <dgm:prSet presAssocID="{0F9C1A87-648F-4FA3-8298-F7FF69248063}" presName="linearProcess" presStyleCnt="0"/>
      <dgm:spPr/>
    </dgm:pt>
    <dgm:pt modelId="{88977C2E-9DA8-43F7-869A-FA4A7946B9D0}" type="pres">
      <dgm:prSet presAssocID="{220DFBB3-6A2B-48E2-96FE-229E7135E226}" presName="textNode" presStyleLbl="node1" presStyleIdx="0" presStyleCnt="3">
        <dgm:presLayoutVars>
          <dgm:bulletEnabled val="1"/>
        </dgm:presLayoutVars>
      </dgm:prSet>
      <dgm:spPr/>
    </dgm:pt>
    <dgm:pt modelId="{409696F9-775D-4DF9-8C31-B566981A86A8}" type="pres">
      <dgm:prSet presAssocID="{3E8FE182-047D-4DBF-B997-A26D7EF167CE}" presName="sibTrans" presStyleCnt="0"/>
      <dgm:spPr/>
    </dgm:pt>
    <dgm:pt modelId="{B0141BFD-552C-43F6-9DD9-B107954BE5A0}" type="pres">
      <dgm:prSet presAssocID="{2BAA06EE-C86F-49AF-99BB-79BA0A7024A5}" presName="textNode" presStyleLbl="node1" presStyleIdx="1" presStyleCnt="3">
        <dgm:presLayoutVars>
          <dgm:bulletEnabled val="1"/>
        </dgm:presLayoutVars>
      </dgm:prSet>
      <dgm:spPr/>
    </dgm:pt>
    <dgm:pt modelId="{1B3EEB7B-99F3-4351-A080-D5700D4E3F26}" type="pres">
      <dgm:prSet presAssocID="{C409FDE6-5B12-4918-B71D-6D01D512B111}" presName="sibTrans" presStyleCnt="0"/>
      <dgm:spPr/>
    </dgm:pt>
    <dgm:pt modelId="{42404743-5237-4B72-A3D1-12E21DAAED91}" type="pres">
      <dgm:prSet presAssocID="{F3610FD5-CB40-4155-A302-E1ED46CA7965}" presName="textNode" presStyleLbl="node1" presStyleIdx="2" presStyleCnt="3">
        <dgm:presLayoutVars>
          <dgm:bulletEnabled val="1"/>
        </dgm:presLayoutVars>
      </dgm:prSet>
      <dgm:spPr/>
    </dgm:pt>
  </dgm:ptLst>
  <dgm:cxnLst>
    <dgm:cxn modelId="{44C2A349-3171-4178-B855-7811D298A3DD}" srcId="{0F9C1A87-648F-4FA3-8298-F7FF69248063}" destId="{220DFBB3-6A2B-48E2-96FE-229E7135E226}" srcOrd="0" destOrd="0" parTransId="{6799A159-375E-48BE-AABD-9A2FE821DAF2}" sibTransId="{3E8FE182-047D-4DBF-B997-A26D7EF167CE}"/>
    <dgm:cxn modelId="{7CB90BED-4A02-44BE-B567-118D89680460}" srcId="{0F9C1A87-648F-4FA3-8298-F7FF69248063}" destId="{2BAA06EE-C86F-49AF-99BB-79BA0A7024A5}" srcOrd="1" destOrd="0" parTransId="{A5CFD625-30CE-461F-8B81-D06F77FA42EF}" sibTransId="{C409FDE6-5B12-4918-B71D-6D01D512B111}"/>
    <dgm:cxn modelId="{127556E1-DF6C-4702-8447-23673FBAD0B8}" srcId="{0F9C1A87-648F-4FA3-8298-F7FF69248063}" destId="{F3610FD5-CB40-4155-A302-E1ED46CA7965}" srcOrd="2" destOrd="0" parTransId="{5412155B-9E11-4BF1-82F9-EADF6AFF0F60}" sibTransId="{0E659347-3E53-4D9E-9630-9B59FF0356FD}"/>
    <dgm:cxn modelId="{F85999D7-98CB-4A7D-8EF8-159292AA1CC1}" type="presOf" srcId="{0F9C1A87-648F-4FA3-8298-F7FF69248063}" destId="{FF5EBCE2-33A1-4410-8CCE-241621ACBF4A}" srcOrd="0" destOrd="0" presId="urn:microsoft.com/office/officeart/2005/8/layout/hProcess9"/>
    <dgm:cxn modelId="{DA8589A6-6E49-43CC-9515-63F4E62EA69E}" type="presParOf" srcId="{FF5EBCE2-33A1-4410-8CCE-241621ACBF4A}" destId="{5C766BF9-8E89-4CF9-B19C-78006AB9D0FF}" srcOrd="0" destOrd="0" presId="urn:microsoft.com/office/officeart/2005/8/layout/hProcess9"/>
    <dgm:cxn modelId="{A59D5616-ECAA-4124-8584-270DDC60D053}" type="presParOf" srcId="{FF5EBCE2-33A1-4410-8CCE-241621ACBF4A}" destId="{44C3D485-6283-4E5E-8A42-8B1B6385595E}" srcOrd="1" destOrd="0" presId="urn:microsoft.com/office/officeart/2005/8/layout/hProcess9"/>
    <dgm:cxn modelId="{5EC45FEC-AA56-4A1E-BF06-F36ABF0AFCF1}" type="presParOf" srcId="{44C3D485-6283-4E5E-8A42-8B1B6385595E}" destId="{88977C2E-9DA8-43F7-869A-FA4A7946B9D0}" srcOrd="0" destOrd="1" presId="urn:microsoft.com/office/officeart/2005/8/layout/hProcess9"/>
    <dgm:cxn modelId="{31664A5D-026B-402C-B07B-7DCF12690406}" type="presOf" srcId="{220DFBB3-6A2B-48E2-96FE-229E7135E226}" destId="{88977C2E-9DA8-43F7-869A-FA4A7946B9D0}" srcOrd="0" destOrd="0" presId="urn:microsoft.com/office/officeart/2005/8/layout/hProcess9"/>
    <dgm:cxn modelId="{BAEDBC39-6ABC-4006-AA9B-EC130DBD796E}" type="presParOf" srcId="{44C3D485-6283-4E5E-8A42-8B1B6385595E}" destId="{409696F9-775D-4DF9-8C31-B566981A86A8}" srcOrd="1" destOrd="1" presId="urn:microsoft.com/office/officeart/2005/8/layout/hProcess9"/>
    <dgm:cxn modelId="{29D50221-9AC4-4369-9F8B-8CA0DC1DCDCE}" type="presParOf" srcId="{44C3D485-6283-4E5E-8A42-8B1B6385595E}" destId="{B0141BFD-552C-43F6-9DD9-B107954BE5A0}" srcOrd="2" destOrd="1" presId="urn:microsoft.com/office/officeart/2005/8/layout/hProcess9"/>
    <dgm:cxn modelId="{FA1F1FFB-AAE4-498C-A4C7-47573708262F}" type="presOf" srcId="{2BAA06EE-C86F-49AF-99BB-79BA0A7024A5}" destId="{B0141BFD-552C-43F6-9DD9-B107954BE5A0}" srcOrd="0" destOrd="0" presId="urn:microsoft.com/office/officeart/2005/8/layout/hProcess9"/>
    <dgm:cxn modelId="{E423EAC0-C36C-4001-B139-6C80EB913EFF}" type="presParOf" srcId="{44C3D485-6283-4E5E-8A42-8B1B6385595E}" destId="{1B3EEB7B-99F3-4351-A080-D5700D4E3F26}" srcOrd="3" destOrd="1" presId="urn:microsoft.com/office/officeart/2005/8/layout/hProcess9"/>
    <dgm:cxn modelId="{F17A1BDF-E429-43E0-B207-6B056AD5F768}" type="presParOf" srcId="{44C3D485-6283-4E5E-8A42-8B1B6385595E}" destId="{42404743-5237-4B72-A3D1-12E21DAAED91}" srcOrd="4" destOrd="1" presId="urn:microsoft.com/office/officeart/2005/8/layout/hProcess9"/>
    <dgm:cxn modelId="{99F456C2-B503-4047-A36F-C9407A718CD5}" type="presOf" srcId="{F3610FD5-CB40-4155-A302-E1ED46CA7965}" destId="{42404743-5237-4B72-A3D1-12E21DAAED91}" srcOrd="0" destOrd="0" presId="urn:microsoft.com/office/officeart/2005/8/layout/hProcess9"/>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6560820" cy="3255010"/>
        <a:chOff x="0" y="0"/>
        <a:chExt cx="6560820" cy="3255010"/>
      </a:xfrm>
    </dsp:grpSpPr>
    <dsp:sp modelId="{09E7BBA0-5F8D-4D96-A214-A0567596BDAF}">
      <dsp:nvSpPr>
        <dsp:cNvPr id="5" name="任意多边形 4"/>
        <dsp:cNvSpPr/>
      </dsp:nvSpPr>
      <dsp:spPr bwMode="white">
        <a:xfrm>
          <a:off x="2443826" y="797195"/>
          <a:ext cx="1150303" cy="365657"/>
        </a:xfrm>
        <a:custGeom>
          <a:avLst/>
          <a:gdLst/>
          <a:ahLst/>
          <a:cxnLst/>
          <a:pathLst>
            <a:path w="1812" h="576">
              <a:moveTo>
                <a:pt x="1812" y="0"/>
              </a:moveTo>
              <a:lnTo>
                <a:pt x="1812" y="466"/>
              </a:lnTo>
              <a:lnTo>
                <a:pt x="0" y="466"/>
              </a:lnTo>
              <a:lnTo>
                <a:pt x="0" y="576"/>
              </a:lnTo>
            </a:path>
          </a:pathLst>
        </a:custGeom>
      </dsp:spPr>
      <dsp:style>
        <a:lnRef idx="2">
          <a:schemeClr val="accent1">
            <a:shade val="60000"/>
          </a:schemeClr>
        </a:lnRef>
        <a:fillRef idx="0">
          <a:schemeClr val="accent1"/>
        </a:fillRef>
        <a:effectRef idx="0">
          <a:scrgbClr r="0" g="0" b="0"/>
        </a:effectRef>
        <a:fontRef idx="minor"/>
      </dsp:style>
      <dsp:txXfrm>
        <a:off x="2443826" y="797195"/>
        <a:ext cx="1150303" cy="365657"/>
      </dsp:txXfrm>
    </dsp:sp>
    <dsp:sp modelId="{7AE2857D-5F88-40E3-94F7-FDA3B28620D7}">
      <dsp:nvSpPr>
        <dsp:cNvPr id="8" name="任意多边形 7"/>
        <dsp:cNvSpPr/>
      </dsp:nvSpPr>
      <dsp:spPr bwMode="white">
        <a:xfrm>
          <a:off x="1676957" y="1959699"/>
          <a:ext cx="766869" cy="365657"/>
        </a:xfrm>
        <a:custGeom>
          <a:avLst/>
          <a:gdLst/>
          <a:ahLst/>
          <a:cxnLst/>
          <a:pathLst>
            <a:path w="1208" h="576">
              <a:moveTo>
                <a:pt x="1208" y="0"/>
              </a:moveTo>
              <a:lnTo>
                <a:pt x="1208" y="466"/>
              </a:lnTo>
              <a:lnTo>
                <a:pt x="0" y="466"/>
              </a:lnTo>
              <a:lnTo>
                <a:pt x="0" y="576"/>
              </a:lnTo>
            </a:path>
          </a:pathLst>
        </a:custGeom>
      </dsp:spPr>
      <dsp:style>
        <a:lnRef idx="2">
          <a:schemeClr val="accent1">
            <a:shade val="80000"/>
          </a:schemeClr>
        </a:lnRef>
        <a:fillRef idx="0">
          <a:schemeClr val="accent1"/>
        </a:fillRef>
        <a:effectRef idx="0">
          <a:scrgbClr r="0" g="0" b="0"/>
        </a:effectRef>
        <a:fontRef idx="minor"/>
      </dsp:style>
      <dsp:txXfrm>
        <a:off x="1676957" y="1959699"/>
        <a:ext cx="766869" cy="365657"/>
      </dsp:txXfrm>
    </dsp:sp>
    <dsp:sp modelId="{D59171DA-149A-4C9C-A74B-23447966A3B9}">
      <dsp:nvSpPr>
        <dsp:cNvPr id="11" name="任意多边形 10"/>
        <dsp:cNvSpPr/>
      </dsp:nvSpPr>
      <dsp:spPr bwMode="white">
        <a:xfrm>
          <a:off x="2443826" y="1959699"/>
          <a:ext cx="766869" cy="365657"/>
        </a:xfrm>
        <a:custGeom>
          <a:avLst/>
          <a:gdLst/>
          <a:ahLst/>
          <a:cxnLst/>
          <a:pathLst>
            <a:path w="1208" h="576">
              <a:moveTo>
                <a:pt x="0" y="0"/>
              </a:moveTo>
              <a:lnTo>
                <a:pt x="0" y="466"/>
              </a:lnTo>
              <a:lnTo>
                <a:pt x="1208" y="466"/>
              </a:lnTo>
              <a:lnTo>
                <a:pt x="1208" y="576"/>
              </a:lnTo>
            </a:path>
          </a:pathLst>
        </a:custGeom>
      </dsp:spPr>
      <dsp:style>
        <a:lnRef idx="2">
          <a:schemeClr val="accent1">
            <a:shade val="80000"/>
          </a:schemeClr>
        </a:lnRef>
        <a:fillRef idx="0">
          <a:schemeClr val="accent1"/>
        </a:fillRef>
        <a:effectRef idx="0">
          <a:scrgbClr r="0" g="0" b="0"/>
        </a:effectRef>
        <a:fontRef idx="minor"/>
      </dsp:style>
      <dsp:txXfrm>
        <a:off x="2443826" y="1959699"/>
        <a:ext cx="766869" cy="365657"/>
      </dsp:txXfrm>
    </dsp:sp>
    <dsp:sp modelId="{558A19F4-A64F-40E5-82A0-E8FA6D0D2F35}">
      <dsp:nvSpPr>
        <dsp:cNvPr id="14" name="任意多边形 13"/>
        <dsp:cNvSpPr/>
      </dsp:nvSpPr>
      <dsp:spPr bwMode="white">
        <a:xfrm>
          <a:off x="3594129" y="797195"/>
          <a:ext cx="1150303" cy="365657"/>
        </a:xfrm>
        <a:custGeom>
          <a:avLst/>
          <a:gdLst/>
          <a:ahLst/>
          <a:cxnLst/>
          <a:pathLst>
            <a:path w="1812" h="576">
              <a:moveTo>
                <a:pt x="0" y="0"/>
              </a:moveTo>
              <a:lnTo>
                <a:pt x="0" y="466"/>
              </a:lnTo>
              <a:lnTo>
                <a:pt x="1812" y="466"/>
              </a:lnTo>
              <a:lnTo>
                <a:pt x="1812" y="576"/>
              </a:lnTo>
            </a:path>
          </a:pathLst>
        </a:custGeom>
      </dsp:spPr>
      <dsp:style>
        <a:lnRef idx="2">
          <a:schemeClr val="accent1">
            <a:shade val="60000"/>
          </a:schemeClr>
        </a:lnRef>
        <a:fillRef idx="0">
          <a:schemeClr val="accent1"/>
        </a:fillRef>
        <a:effectRef idx="0">
          <a:scrgbClr r="0" g="0" b="0"/>
        </a:effectRef>
        <a:fontRef idx="minor"/>
      </dsp:style>
      <dsp:txXfrm>
        <a:off x="3594129" y="797195"/>
        <a:ext cx="1150303" cy="365657"/>
      </dsp:txXfrm>
    </dsp:sp>
    <dsp:sp modelId="{5ABD331D-7FFD-4C80-BE2C-0AA1BA2A958B}">
      <dsp:nvSpPr>
        <dsp:cNvPr id="17" name="任意多边形 16"/>
        <dsp:cNvSpPr/>
      </dsp:nvSpPr>
      <dsp:spPr bwMode="white">
        <a:xfrm>
          <a:off x="4744432" y="1959699"/>
          <a:ext cx="0" cy="365657"/>
        </a:xfrm>
        <a:custGeom>
          <a:avLst/>
          <a:gdLst/>
          <a:ahLst/>
          <a:cxnLst/>
          <a:pathLst>
            <a:path h="576">
              <a:moveTo>
                <a:pt x="0" y="0"/>
              </a:moveTo>
              <a:lnTo>
                <a:pt x="0" y="576"/>
              </a:lnTo>
            </a:path>
          </a:pathLst>
        </a:custGeom>
      </dsp:spPr>
      <dsp:style>
        <a:lnRef idx="2">
          <a:schemeClr val="accent1">
            <a:shade val="80000"/>
          </a:schemeClr>
        </a:lnRef>
        <a:fillRef idx="0">
          <a:schemeClr val="accent1"/>
        </a:fillRef>
        <a:effectRef idx="0">
          <a:scrgbClr r="0" g="0" b="0"/>
        </a:effectRef>
        <a:fontRef idx="minor"/>
      </dsp:style>
      <dsp:txXfrm>
        <a:off x="4744432" y="1959699"/>
        <a:ext cx="0" cy="365657"/>
      </dsp:txXfrm>
    </dsp:sp>
    <dsp:sp modelId="{5CB9CF2E-F8C1-427A-832C-73E3C9485AF5}">
      <dsp:nvSpPr>
        <dsp:cNvPr id="3" name="圆角矩形 2"/>
        <dsp:cNvSpPr/>
      </dsp:nvSpPr>
      <dsp:spPr bwMode="white">
        <a:xfrm>
          <a:off x="2966691" y="349"/>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2966691" y="349"/>
        <a:ext cx="1254876" cy="796847"/>
      </dsp:txXfrm>
    </dsp:sp>
    <dsp:sp modelId="{9EA914DE-A312-4852-926F-356E365C8677}">
      <dsp:nvSpPr>
        <dsp:cNvPr id="4" name="圆角矩形 3"/>
        <dsp:cNvSpPr/>
      </dsp:nvSpPr>
      <dsp:spPr bwMode="white">
        <a:xfrm>
          <a:off x="3106122" y="132808"/>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建设项目环境影响评价</a:t>
          </a:r>
          <a:endParaRPr lang="zh-CN" altLang="en-US">
            <a:solidFill>
              <a:schemeClr val="dk1"/>
            </a:solidFill>
          </a:endParaRPr>
        </a:p>
      </dsp:txBody>
      <dsp:txXfrm>
        <a:off x="3106122" y="132808"/>
        <a:ext cx="1254876" cy="796847"/>
      </dsp:txXfrm>
    </dsp:sp>
    <dsp:sp modelId="{A34195EE-C43D-4F9B-A621-CBE3CC21780D}">
      <dsp:nvSpPr>
        <dsp:cNvPr id="6" name="圆角矩形 5"/>
        <dsp:cNvSpPr/>
      </dsp:nvSpPr>
      <dsp:spPr bwMode="white">
        <a:xfrm>
          <a:off x="1816388" y="1162852"/>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1816388" y="1162852"/>
        <a:ext cx="1254876" cy="796847"/>
      </dsp:txXfrm>
    </dsp:sp>
    <dsp:sp modelId="{0EA44707-A464-4EC8-A803-F76ACC6D424E}">
      <dsp:nvSpPr>
        <dsp:cNvPr id="7" name="圆角矩形 6"/>
        <dsp:cNvSpPr/>
      </dsp:nvSpPr>
      <dsp:spPr bwMode="white">
        <a:xfrm>
          <a:off x="1955818" y="1295311"/>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审批项目</a:t>
          </a:r>
          <a:endParaRPr lang="zh-CN" altLang="en-US">
            <a:solidFill>
              <a:schemeClr val="dk1"/>
            </a:solidFill>
          </a:endParaRPr>
        </a:p>
      </dsp:txBody>
      <dsp:txXfrm>
        <a:off x="1955818" y="1295311"/>
        <a:ext cx="1254876" cy="796847"/>
      </dsp:txXfrm>
    </dsp:sp>
    <dsp:sp modelId="{F5259C9B-A3FA-48CF-9040-45A521EAA633}">
      <dsp:nvSpPr>
        <dsp:cNvPr id="9" name="圆角矩形 8"/>
        <dsp:cNvSpPr/>
      </dsp:nvSpPr>
      <dsp:spPr bwMode="white">
        <a:xfrm>
          <a:off x="1049519" y="2325356"/>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1049519" y="2325356"/>
        <a:ext cx="1254876" cy="796847"/>
      </dsp:txXfrm>
    </dsp:sp>
    <dsp:sp modelId="{853C1BD6-B55C-4E31-8087-BF0CECC29114}">
      <dsp:nvSpPr>
        <dsp:cNvPr id="10" name="圆角矩形 9"/>
        <dsp:cNvSpPr/>
      </dsp:nvSpPr>
      <dsp:spPr bwMode="white">
        <a:xfrm>
          <a:off x="1188949" y="2457815"/>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报告书</a:t>
          </a:r>
          <a:endParaRPr lang="zh-CN" altLang="en-US">
            <a:solidFill>
              <a:schemeClr val="dk1"/>
            </a:solidFill>
          </a:endParaRPr>
        </a:p>
      </dsp:txBody>
      <dsp:txXfrm>
        <a:off x="1188949" y="2457815"/>
        <a:ext cx="1254876" cy="796847"/>
      </dsp:txXfrm>
    </dsp:sp>
    <dsp:sp modelId="{1A203F35-9E67-4F17-83C9-09EC9C012210}">
      <dsp:nvSpPr>
        <dsp:cNvPr id="12" name="圆角矩形 11"/>
        <dsp:cNvSpPr/>
      </dsp:nvSpPr>
      <dsp:spPr bwMode="white">
        <a:xfrm>
          <a:off x="2583256" y="2325356"/>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2583256" y="2325356"/>
        <a:ext cx="1254876" cy="796847"/>
      </dsp:txXfrm>
    </dsp:sp>
    <dsp:sp modelId="{533883D4-4C00-47F7-9EF4-FA619DFDCE70}">
      <dsp:nvSpPr>
        <dsp:cNvPr id="13" name="圆角矩形 12"/>
        <dsp:cNvSpPr/>
      </dsp:nvSpPr>
      <dsp:spPr bwMode="white">
        <a:xfrm>
          <a:off x="2722687" y="2457815"/>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报告表</a:t>
          </a:r>
          <a:endParaRPr lang="zh-CN" altLang="en-US">
            <a:solidFill>
              <a:schemeClr val="dk1"/>
            </a:solidFill>
          </a:endParaRPr>
        </a:p>
      </dsp:txBody>
      <dsp:txXfrm>
        <a:off x="2722687" y="2457815"/>
        <a:ext cx="1254876" cy="796847"/>
      </dsp:txXfrm>
    </dsp:sp>
    <dsp:sp modelId="{9BFD9D87-8C19-4DBE-8296-0309769DBFD0}">
      <dsp:nvSpPr>
        <dsp:cNvPr id="15" name="圆角矩形 14"/>
        <dsp:cNvSpPr/>
      </dsp:nvSpPr>
      <dsp:spPr bwMode="white">
        <a:xfrm>
          <a:off x="4116994" y="1162852"/>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4116994" y="1162852"/>
        <a:ext cx="1254876" cy="796847"/>
      </dsp:txXfrm>
    </dsp:sp>
    <dsp:sp modelId="{C9EEDAB6-9D89-4307-9A78-74562B5413C5}">
      <dsp:nvSpPr>
        <dsp:cNvPr id="16" name="圆角矩形 15"/>
        <dsp:cNvSpPr/>
      </dsp:nvSpPr>
      <dsp:spPr bwMode="white">
        <a:xfrm>
          <a:off x="4256425" y="1295311"/>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备案项目</a:t>
          </a:r>
          <a:endParaRPr lang="zh-CN" altLang="en-US">
            <a:solidFill>
              <a:schemeClr val="dk1"/>
            </a:solidFill>
          </a:endParaRPr>
        </a:p>
      </dsp:txBody>
      <dsp:txXfrm>
        <a:off x="4256425" y="1295311"/>
        <a:ext cx="1254876" cy="796847"/>
      </dsp:txXfrm>
    </dsp:sp>
    <dsp:sp modelId="{58F375AC-1231-4C6C-93B9-F66D9D654B90}">
      <dsp:nvSpPr>
        <dsp:cNvPr id="18" name="圆角矩形 17"/>
        <dsp:cNvSpPr/>
      </dsp:nvSpPr>
      <dsp:spPr bwMode="white">
        <a:xfrm>
          <a:off x="4116994" y="2325356"/>
          <a:ext cx="1254876" cy="79684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4116994" y="2325356"/>
        <a:ext cx="1254876" cy="796847"/>
      </dsp:txXfrm>
    </dsp:sp>
    <dsp:sp modelId="{9A027F6F-98EA-4463-AEED-69DDEC77846C}">
      <dsp:nvSpPr>
        <dsp:cNvPr id="19" name="圆角矩形 18"/>
        <dsp:cNvSpPr/>
      </dsp:nvSpPr>
      <dsp:spPr bwMode="white">
        <a:xfrm>
          <a:off x="4256425" y="2457815"/>
          <a:ext cx="1254876" cy="796847"/>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solidFill>
                <a:schemeClr val="dk1"/>
              </a:solidFill>
            </a:rPr>
            <a:t>登记表</a:t>
          </a:r>
          <a:endParaRPr lang="zh-CN" altLang="en-US">
            <a:solidFill>
              <a:schemeClr val="dk1"/>
            </a:solidFill>
          </a:endParaRPr>
        </a:p>
      </dsp:txBody>
      <dsp:txXfrm>
        <a:off x="4256425" y="2457815"/>
        <a:ext cx="1254876" cy="796847"/>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0351770" cy="3056255"/>
        <a:chOff x="0" y="0"/>
        <a:chExt cx="10351770" cy="3056255"/>
      </a:xfrm>
    </dsp:grpSpPr>
    <dsp:sp modelId="{5C766BF9-8E89-4CF9-B19C-78006AB9D0FF}">
      <dsp:nvSpPr>
        <dsp:cNvPr id="3" name="右箭头 2"/>
        <dsp:cNvSpPr/>
      </dsp:nvSpPr>
      <dsp:spPr bwMode="white">
        <a:xfrm>
          <a:off x="776383" y="0"/>
          <a:ext cx="8799005" cy="3056255"/>
        </a:xfrm>
        <a:prstGeom prst="rightArrow">
          <a:avLst/>
        </a:prstGeom>
      </dsp:spPr>
      <dsp:style>
        <a:lnRef idx="0">
          <a:schemeClr val="accent1"/>
        </a:lnRef>
        <a:fillRef idx="1">
          <a:schemeClr val="accent1">
            <a:tint val="40000"/>
          </a:schemeClr>
        </a:fillRef>
        <a:effectRef idx="0">
          <a:scrgbClr r="0" g="0" b="0"/>
        </a:effectRef>
        <a:fontRef idx="minor"/>
      </dsp:style>
      <dsp:txXfrm>
        <a:off x="776383" y="0"/>
        <a:ext cx="8799005" cy="3056255"/>
      </dsp:txXfrm>
    </dsp:sp>
    <dsp:sp modelId="{88977C2E-9DA8-43F7-869A-FA4A7946B9D0}">
      <dsp:nvSpPr>
        <dsp:cNvPr id="4" name="圆角矩形 3"/>
        <dsp:cNvSpPr/>
      </dsp:nvSpPr>
      <dsp:spPr bwMode="white">
        <a:xfrm>
          <a:off x="0" y="916877"/>
          <a:ext cx="3105531" cy="1222502"/>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t>形式审查：</a:t>
          </a:r>
          <a:endParaRPr lang="zh-CN" altLang="en-US"/>
        </a:p>
        <a:p>
          <a:pPr lvl="0">
            <a:lnSpc>
              <a:spcPct val="100000"/>
            </a:lnSpc>
            <a:spcBef>
              <a:spcPct val="0"/>
            </a:spcBef>
            <a:spcAft>
              <a:spcPct val="35000"/>
            </a:spcAft>
          </a:pPr>
          <a:r>
            <a:rPr lang="en-US" altLang="zh-CN"/>
            <a:t>3</a:t>
          </a:r>
          <a:r>
            <a:rPr lang="zh-CN" altLang="en-US"/>
            <a:t>个工作日</a:t>
          </a:r>
          <a:endParaRPr lang="zh-CN" altLang="en-US"/>
        </a:p>
      </dsp:txBody>
      <dsp:txXfrm>
        <a:off x="0" y="916877"/>
        <a:ext cx="3105531" cy="1222502"/>
      </dsp:txXfrm>
    </dsp:sp>
    <dsp:sp modelId="{B0141BFD-552C-43F6-9DD9-B107954BE5A0}">
      <dsp:nvSpPr>
        <dsp:cNvPr id="5" name="圆角矩形 4"/>
        <dsp:cNvSpPr/>
      </dsp:nvSpPr>
      <dsp:spPr bwMode="white">
        <a:xfrm>
          <a:off x="3623120" y="916877"/>
          <a:ext cx="3105531" cy="1222502"/>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t>受理：</a:t>
          </a:r>
          <a:endParaRPr lang="zh-CN" altLang="en-US"/>
        </a:p>
        <a:p>
          <a:pPr lvl="0">
            <a:lnSpc>
              <a:spcPct val="100000"/>
            </a:lnSpc>
            <a:spcBef>
              <a:spcPct val="0"/>
            </a:spcBef>
            <a:spcAft>
              <a:spcPct val="35000"/>
            </a:spcAft>
          </a:pPr>
          <a:r>
            <a:rPr lang="zh-CN" altLang="en-US"/>
            <a:t>受理公告和审批前公示</a:t>
          </a:r>
          <a:endParaRPr lang="zh-CN" altLang="en-US"/>
        </a:p>
        <a:p>
          <a:pPr lvl="0">
            <a:lnSpc>
              <a:spcPct val="100000"/>
            </a:lnSpc>
            <a:spcBef>
              <a:spcPct val="0"/>
            </a:spcBef>
            <a:spcAft>
              <a:spcPct val="35000"/>
            </a:spcAft>
          </a:pPr>
          <a:r>
            <a:rPr lang="zh-CN" altLang="en-US"/>
            <a:t>合并进行</a:t>
          </a:r>
          <a:endParaRPr lang="zh-CN" altLang="en-US"/>
        </a:p>
      </dsp:txBody>
      <dsp:txXfrm>
        <a:off x="3623120" y="916877"/>
        <a:ext cx="3105531" cy="1222502"/>
      </dsp:txXfrm>
    </dsp:sp>
    <dsp:sp modelId="{42404743-5237-4B72-A3D1-12E21DAAED91}">
      <dsp:nvSpPr>
        <dsp:cNvPr id="6" name="圆角矩形 5"/>
        <dsp:cNvSpPr/>
      </dsp:nvSpPr>
      <dsp:spPr bwMode="white">
        <a:xfrm>
          <a:off x="7246239" y="916877"/>
          <a:ext cx="3105531" cy="1222502"/>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zh-CN" altLang="en-US"/>
            <a:t>审批：</a:t>
          </a:r>
          <a:endParaRPr lang="zh-CN" altLang="en-US"/>
        </a:p>
        <a:p>
          <a:pPr lvl="0">
            <a:lnSpc>
              <a:spcPct val="100000"/>
            </a:lnSpc>
            <a:spcBef>
              <a:spcPct val="0"/>
            </a:spcBef>
            <a:spcAft>
              <a:spcPct val="35000"/>
            </a:spcAft>
          </a:pPr>
          <a:r>
            <a:rPr lang="zh-CN" altLang="en-US"/>
            <a:t>公示期满后</a:t>
          </a:r>
          <a:r>
            <a:rPr lang="en-US" altLang="zh-CN"/>
            <a:t>2</a:t>
          </a:r>
          <a:r>
            <a:rPr lang="zh-CN" altLang="en-US"/>
            <a:t>个工作日内</a:t>
          </a:r>
          <a:endParaRPr lang="zh-CN" altLang="en-US"/>
        </a:p>
      </dsp:txBody>
      <dsp:txXfrm>
        <a:off x="7246239" y="916877"/>
        <a:ext cx="3105531" cy="12225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rSet qsTypeId="urn:microsoft.com/office/officeart/2005/8/quickstyle/simple5"/>
        </dgm:pt>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vertAlign" val="mid"/>
      <dgm:param type="horzAlign" val="ctr"/>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（四）制定实施环评审批正面清单，便利项目开工建设</a:t>
            </a:r>
            <a:endParaRPr lang="zh-CN" altLang="en-US"/>
          </a:p>
          <a:p>
            <a:r>
              <a:rPr lang="zh-CN" altLang="en-US"/>
              <a:t>　　豁免部分项目环评手续办理。继续落实好已出台的新冠肺炎疫情防控期间急需的医疗卫生、物资生产、研究试验等三类建设项目环评应急服务保障政策。加强与排污许可制衔接，对照《建设项目环境影响评价分类管理名录》（以下简称《名录》），对关系民生且纳入《固定污染源排污许可分类管理名录（2019年版）》实施排污许可登记管理的相关行业，以及社会事业与服务业，不涉及有毒、有害及危险品的仓储、物流配送业等10大类30小类行业的项目，不再填报环境影响登记表。</a:t>
            </a:r>
            <a:endParaRPr lang="zh-CN" altLang="en-US"/>
          </a:p>
          <a:p>
            <a:r>
              <a:rPr lang="zh-CN" altLang="en-US"/>
              <a:t>　　拓展环评告知承诺制审批改革试点。将环境影响总体可控、受疫情影响较大、就业密集型等民生相关的部分行业纳入环评告知承诺制审批改革试点，包括工程建设、社会事业与服务业、制造业、畜牧业、交通运输业等多个领域，共涉及《名录》中17大类44小类行业。</a:t>
            </a:r>
            <a:endParaRPr lang="zh-CN" altLang="en-US"/>
          </a:p>
          <a:p>
            <a:r>
              <a:rPr lang="zh-CN" altLang="en-US"/>
              <a:t>　　强化项目环评审批服务。动态更新国家层面、地方层面和利用外资层面重大项目环评审批服务“三本台账”，提前介入，开辟绿色通道，提高审批效率。对复工复产重点项目、生猪规模化养殖等项目，采取拉条挂账方式，主动做好环评审批服务。创新环评管理方式，公开环境基础数据，优化管理流程，实现“不见面”审批。</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tags" Target="../tags/tag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tags" Target="../tags/tag10.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ags" Target="../tags/tag2.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tags" Target="../tags/tag3.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image" Target="../media/image3.png"/><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cxnSp>
        <p:nvCxnSpPr>
          <p:cNvPr id="6" name="直接连接符 5"/>
          <p:cNvCxnSpPr/>
          <p:nvPr/>
        </p:nvCxnSpPr>
        <p:spPr>
          <a:xfrm flipH="1">
            <a:off x="0" y="2298700"/>
            <a:ext cx="258762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flipV="1">
            <a:off x="9605963" y="2298700"/>
            <a:ext cx="258762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8" name="Picture 4"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9950"/>
            <a:ext cx="12193588" cy="291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3"/>
          <p:cNvSpPr>
            <a:spLocks noGrp="1"/>
          </p:cNvSpPr>
          <p:nvPr>
            <p:ph type="ctrTitle"/>
          </p:nvPr>
        </p:nvSpPr>
        <p:spPr>
          <a:xfrm>
            <a:off x="2495600" y="1755458"/>
            <a:ext cx="7200800" cy="949878"/>
          </a:xfrm>
        </p:spPr>
        <p:txBody>
          <a:bodyPr>
            <a:normAutofit/>
          </a:bodyPr>
          <a:lstStyle>
            <a:lvl1pPr algn="ctr">
              <a:defRPr sz="4800" b="1">
                <a:solidFill>
                  <a:schemeClr val="accent5"/>
                </a:solidFill>
                <a:effectLst>
                  <a:outerShdw blurRad="38100" dist="38100" dir="2700000" algn="tl">
                    <a:srgbClr val="000000">
                      <a:alpha val="43137"/>
                    </a:srgbClr>
                  </a:outerShdw>
                </a:effectLst>
              </a:defRPr>
            </a:lvl1pPr>
          </a:lstStyle>
          <a:p>
            <a:r>
              <a:rPr lang="zh-CN" altLang="en-US" noProof="1" smtClean="0"/>
              <a:t>单击此处编辑母版标题样式</a:t>
            </a:r>
            <a:endParaRPr lang="zh-CN" altLang="en-US" noProof="1"/>
          </a:p>
        </p:txBody>
      </p:sp>
      <p:sp>
        <p:nvSpPr>
          <p:cNvPr id="5" name="副标题 4"/>
          <p:cNvSpPr>
            <a:spLocks noGrp="1"/>
          </p:cNvSpPr>
          <p:nvPr>
            <p:ph type="subTitle" idx="1"/>
          </p:nvPr>
        </p:nvSpPr>
        <p:spPr>
          <a:xfrm>
            <a:off x="2531160" y="2789808"/>
            <a:ext cx="7200800" cy="369332"/>
          </a:xfrm>
        </p:spPr>
        <p:txBody>
          <a:bodyPr/>
          <a:lstStyle>
            <a:lvl1pPr marL="0" indent="0" algn="ctr">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endParaRPr lang="zh-CN" altLang="en-US" noProof="1"/>
          </a:p>
        </p:txBody>
      </p:sp>
      <p:sp>
        <p:nvSpPr>
          <p:cNvPr id="9" name="日期占位符 3"/>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10" name="页脚占位符 4"/>
          <p:cNvSpPr>
            <a:spLocks noGrp="1"/>
          </p:cNvSpPr>
          <p:nvPr>
            <p:ph type="ftr" sz="quarter" idx="11"/>
          </p:nvPr>
        </p:nvSpPr>
        <p:spPr/>
        <p:txBody>
          <a:bodyPr/>
          <a:lstStyle>
            <a:lvl1pPr>
              <a:defRPr/>
            </a:lvl1pPr>
          </a:lstStyle>
          <a:p>
            <a:endParaRPr lang="zh-CN" altLang="en-US"/>
          </a:p>
        </p:txBody>
      </p:sp>
      <p:sp>
        <p:nvSpPr>
          <p:cNvPr id="11" name="灯片编号占位符 5"/>
          <p:cNvSpPr>
            <a:spLocks noGrp="1"/>
          </p:cNvSpPr>
          <p:nvPr>
            <p:ph type="sldNum" sz="quarter" idx="12"/>
          </p:nvPr>
        </p:nvSpPr>
        <p:spPr/>
        <p:txBody>
          <a:bodyPr/>
          <a:lstStyle>
            <a:lvl1pPr>
              <a:defRPr smtClean="0"/>
            </a:lvl1p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矩形 4"/>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2" name="标题 1"/>
          <p:cNvSpPr>
            <a:spLocks noGrp="1"/>
          </p:cNvSpPr>
          <p:nvPr>
            <p:ph type="title"/>
          </p:nvPr>
        </p:nvSpPr>
        <p:spPr>
          <a:xfrm>
            <a:off x="839787" y="457200"/>
            <a:ext cx="4165200" cy="1600200"/>
          </a:xfrm>
        </p:spPr>
        <p:txBody>
          <a:bodyPr anchor="t">
            <a:normAutofit/>
          </a:bodyPr>
          <a:lstStyle>
            <a:lvl1pPr>
              <a:defRPr sz="3200">
                <a:solidFill>
                  <a:schemeClr val="accent1"/>
                </a:solidFill>
              </a:defRPr>
            </a:lvl1pPr>
          </a:lstStyle>
          <a:p>
            <a:r>
              <a:rPr lang="zh-CN" altLang="en-US" noProof="1"/>
              <a:t>单击此处编辑母版标题样式</a:t>
            </a:r>
            <a:endParaRPr lang="zh-CN" altLang="en-US" noProof="1"/>
          </a:p>
        </p:txBody>
      </p:sp>
      <p:sp>
        <p:nvSpPr>
          <p:cNvPr id="3" name="图片占位符 2"/>
          <p:cNvSpPr>
            <a:spLocks noGrp="1" noChangeAspect="1"/>
          </p:cNvSpPr>
          <p:nvPr>
            <p:ph type="pic" idx="1"/>
          </p:nvPr>
        </p:nvSpPr>
        <p:spPr>
          <a:xfrm>
            <a:off x="5184000" y="457200"/>
            <a:ext cx="6170400" cy="540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1"/>
          </a:p>
        </p:txBody>
      </p:sp>
      <p:sp>
        <p:nvSpPr>
          <p:cNvPr id="4" name="文本占位符 3"/>
          <p:cNvSpPr>
            <a:spLocks noGrp="1"/>
          </p:cNvSpPr>
          <p:nvPr>
            <p:ph type="body" sz="half" idx="2"/>
          </p:nvPr>
        </p:nvSpPr>
        <p:spPr>
          <a:xfrm>
            <a:off x="839787" y="2057400"/>
            <a:ext cx="4165200" cy="3811588"/>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endParaRPr lang="zh-CN" altLang="en-US" noProof="1"/>
          </a:p>
        </p:txBody>
      </p:sp>
      <p:sp>
        <p:nvSpPr>
          <p:cNvPr id="6" name="日期占位符 4"/>
          <p:cNvSpPr>
            <a:spLocks noGrp="1"/>
          </p:cNvSpPr>
          <p:nvPr>
            <p:ph type="dt" sz="half" idx="10"/>
          </p:nvPr>
        </p:nvSpPr>
        <p:spPr/>
        <p:txBody>
          <a:bodyPr/>
          <a:lstStyle>
            <a:lvl1pPr>
              <a:defRPr/>
            </a:lvl1pPr>
          </a:lstStyle>
          <a:p>
            <a:fld id="{9EFD9D74-47D9-4702-A33C-335B63B48DBF}" type="datetimeFigureOut">
              <a:rPr lang="zh-CN" altLang="en-US" smtClean="0"/>
            </a:fld>
            <a:endParaRPr lang="zh-CN" altLang="en-US" dirty="0"/>
          </a:p>
        </p:txBody>
      </p:sp>
      <p:sp>
        <p:nvSpPr>
          <p:cNvPr id="7" name="页脚占位符 5"/>
          <p:cNvSpPr>
            <a:spLocks noGrp="1"/>
          </p:cNvSpPr>
          <p:nvPr>
            <p:ph type="ftr" sz="quarter" idx="11"/>
          </p:nvPr>
        </p:nvSpPr>
        <p:spPr/>
        <p:txBody>
          <a:bodyPr/>
          <a:lstStyle>
            <a:lvl1pPr>
              <a:defRPr/>
            </a:lvl1pPr>
          </a:lstStyle>
          <a:p>
            <a:endParaRPr lang="zh-CN" altLang="en-US" dirty="0"/>
          </a:p>
        </p:txBody>
      </p:sp>
      <p:sp>
        <p:nvSpPr>
          <p:cNvPr id="8" name="灯片编号占位符 6"/>
          <p:cNvSpPr>
            <a:spLocks noGrp="1"/>
          </p:cNvSpPr>
          <p:nvPr>
            <p:ph type="sldNum" sz="quarter" idx="12"/>
          </p:nvPr>
        </p:nvSpPr>
        <p:spPr/>
        <p:txBody>
          <a:bodyPr/>
          <a:lstStyle>
            <a:lvl1pPr>
              <a:defRPr smtClean="0"/>
            </a:lvl1pPr>
          </a:lstStyle>
          <a:p>
            <a:fld id="{FABC47A4-756D-490B-A52F-7D9E2C9FC05F}"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4" name="矩形 6"/>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2" name="竖排标题 1"/>
          <p:cNvSpPr>
            <a:spLocks noGrp="1"/>
          </p:cNvSpPr>
          <p:nvPr>
            <p:ph type="title" orient="vert"/>
          </p:nvPr>
        </p:nvSpPr>
        <p:spPr>
          <a:xfrm>
            <a:off x="9824484" y="365125"/>
            <a:ext cx="1529316" cy="5811838"/>
          </a:xfrm>
        </p:spPr>
        <p:txBody>
          <a:bodyPr vert="eaVert">
            <a:normAutofit/>
          </a:bodyPr>
          <a:lstStyle>
            <a:lvl1pPr>
              <a:defRPr sz="3200">
                <a:solidFill>
                  <a:schemeClr val="accent1"/>
                </a:solidFill>
              </a:defRPr>
            </a:lvl1p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6" name="页脚占位符 4"/>
          <p:cNvSpPr>
            <a:spLocks noGrp="1"/>
          </p:cNvSpPr>
          <p:nvPr>
            <p:ph type="ftr" sz="quarter" idx="11"/>
          </p:nvPr>
        </p:nvSpPr>
        <p:spPr/>
        <p:txBody>
          <a:bodyPr/>
          <a:lstStyle>
            <a:lvl1pPr>
              <a:defRPr/>
            </a:lvl1pPr>
          </a:lstStyle>
          <a:p>
            <a:endParaRPr lang="zh-CN" altLang="en-US"/>
          </a:p>
        </p:txBody>
      </p:sp>
      <p:sp>
        <p:nvSpPr>
          <p:cNvPr id="7" name="灯片编号占位符 5"/>
          <p:cNvSpPr>
            <a:spLocks noGrp="1"/>
          </p:cNvSpPr>
          <p:nvPr>
            <p:ph type="sldNum" sz="quarter" idx="12"/>
          </p:nvPr>
        </p:nvSpPr>
        <p:spPr/>
        <p:txBody>
          <a:bodyPr/>
          <a:lstStyle>
            <a:lvl1pPr>
              <a:defRPr smtClean="0"/>
            </a:lvl1p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内容">
    <p:spTree>
      <p:nvGrpSpPr>
        <p:cNvPr id="1" name=""/>
        <p:cNvGrpSpPr/>
        <p:nvPr/>
      </p:nvGrpSpPr>
      <p:grpSpPr>
        <a:xfrm>
          <a:off x="0" y="0"/>
          <a:ext cx="0" cy="0"/>
          <a:chOff x="0" y="0"/>
          <a:chExt cx="0" cy="0"/>
        </a:xfrm>
      </p:grpSpPr>
      <p:sp>
        <p:nvSpPr>
          <p:cNvPr id="3" name="矩形 2"/>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7" name="内容占位符 6"/>
          <p:cNvSpPr>
            <a:spLocks noGrp="1"/>
          </p:cNvSpPr>
          <p:nvPr>
            <p:ph sz="quarter" idx="13"/>
          </p:nvPr>
        </p:nvSpPr>
        <p:spPr>
          <a:xfrm>
            <a:off x="838200" y="551543"/>
            <a:ext cx="10515600" cy="555897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2"/>
          <p:cNvSpPr>
            <a:spLocks noGrp="1"/>
          </p:cNvSpPr>
          <p:nvPr>
            <p:ph type="dt" sz="half" idx="14"/>
          </p:nvPr>
        </p:nvSpPr>
        <p:spPr/>
        <p:txBody>
          <a:bodyPr/>
          <a:lstStyle>
            <a:lvl1pPr>
              <a:defRPr/>
            </a:lvl1pPr>
          </a:lstStyle>
          <a:p>
            <a:pPr>
              <a:defRPr/>
            </a:pPr>
            <a:endParaRPr lang="zh-CN" altLang="en-US"/>
          </a:p>
        </p:txBody>
      </p:sp>
      <p:sp>
        <p:nvSpPr>
          <p:cNvPr id="5" name="页脚占位符 3"/>
          <p:cNvSpPr>
            <a:spLocks noGrp="1"/>
          </p:cNvSpPr>
          <p:nvPr>
            <p:ph type="ftr" sz="quarter" idx="15"/>
          </p:nvPr>
        </p:nvSpPr>
        <p:spPr/>
        <p:txBody>
          <a:bodyPr/>
          <a:lstStyle>
            <a:lvl1pPr>
              <a:defRPr/>
            </a:lvl1pPr>
          </a:lstStyle>
          <a:p>
            <a:pPr>
              <a:defRPr/>
            </a:pPr>
            <a:endParaRPr lang="zh-CN" altLang="en-US"/>
          </a:p>
        </p:txBody>
      </p:sp>
      <p:sp>
        <p:nvSpPr>
          <p:cNvPr id="6" name="灯片编号占位符 4"/>
          <p:cNvSpPr>
            <a:spLocks noGrp="1"/>
          </p:cNvSpPr>
          <p:nvPr>
            <p:ph type="sldNum" sz="quarter" idx="16"/>
          </p:nvPr>
        </p:nvSpPr>
        <p:spPr/>
        <p:txBody>
          <a:bodyPr/>
          <a:lstStyle>
            <a:lvl1pPr>
              <a:defRPr smtClean="0"/>
            </a:lvl1pPr>
          </a:lstStyle>
          <a:p>
            <a:pPr>
              <a:defRPr/>
            </a:pPr>
            <a:fld id="{3E721D1B-C01E-45AF-9DD9-BA16BDAEAF0C}" type="slidenum">
              <a:rPr lang="zh-CN" altLang="en-US"/>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4" name="矩形 6"/>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3" name="内容占位符 2"/>
          <p:cNvSpPr>
            <a:spLocks noGrp="1"/>
          </p:cNvSpPr>
          <p:nvPr>
            <p:ph idx="1"/>
          </p:nvPr>
        </p:nvSpPr>
        <p:spPr>
          <a:xfrm>
            <a:off x="838200" y="1397000"/>
            <a:ext cx="10515600" cy="4678045"/>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8" name="标题 8"/>
          <p:cNvSpPr>
            <a:spLocks noGrp="1"/>
          </p:cNvSpPr>
          <p:nvPr>
            <p:ph type="title"/>
          </p:nvPr>
        </p:nvSpPr>
        <p:spPr>
          <a:xfrm>
            <a:off x="507365" y="494349"/>
            <a:ext cx="5995035" cy="621506"/>
          </a:xfrm>
        </p:spPr>
        <p:txBody>
          <a:bodyPr>
            <a:normAutofit/>
          </a:bodyPr>
          <a:lstStyle>
            <a:lvl1pPr>
              <a:defRPr sz="3200" b="1">
                <a:solidFill>
                  <a:schemeClr val="accent1"/>
                </a:solidFill>
              </a:defRPr>
            </a:lvl1pPr>
          </a:lstStyle>
          <a:p>
            <a:r>
              <a:rPr lang="zh-CN" altLang="en-US" noProof="1" smtClean="0"/>
              <a:t>单击此处编辑母版标题样式</a:t>
            </a:r>
            <a:endParaRPr lang="zh-CN" altLang="en-US" noProof="1"/>
          </a:p>
        </p:txBody>
      </p:sp>
      <p:sp>
        <p:nvSpPr>
          <p:cNvPr id="5" name="日期占位符 3"/>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6" name="页脚占位符 4"/>
          <p:cNvSpPr>
            <a:spLocks noGrp="1"/>
          </p:cNvSpPr>
          <p:nvPr>
            <p:ph type="ftr" sz="quarter" idx="11"/>
          </p:nvPr>
        </p:nvSpPr>
        <p:spPr/>
        <p:txBody>
          <a:bodyPr/>
          <a:lstStyle>
            <a:lvl1pPr>
              <a:defRPr/>
            </a:lvl1pPr>
          </a:lstStyle>
          <a:p>
            <a:endParaRPr lang="zh-CN" altLang="en-US"/>
          </a:p>
        </p:txBody>
      </p:sp>
      <p:sp>
        <p:nvSpPr>
          <p:cNvPr id="7" name="灯片编号占位符 5"/>
          <p:cNvSpPr>
            <a:spLocks noGrp="1"/>
          </p:cNvSpPr>
          <p:nvPr>
            <p:ph type="sldNum" sz="quarter" idx="12"/>
          </p:nvPr>
        </p:nvSpPr>
        <p:spPr/>
        <p:txBody>
          <a:bodyPr/>
          <a:lstStyle>
            <a:lvl1pPr>
              <a:defRPr smtClean="0"/>
            </a:lvl1p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标题和文字">
    <p:spTree>
      <p:nvGrpSpPr>
        <p:cNvPr id="1" name=""/>
        <p:cNvGrpSpPr/>
        <p:nvPr/>
      </p:nvGrpSpPr>
      <p:grpSpPr>
        <a:xfrm>
          <a:off x="0" y="0"/>
          <a:ext cx="0" cy="0"/>
          <a:chOff x="0" y="0"/>
          <a:chExt cx="0" cy="0"/>
        </a:xfrm>
      </p:grpSpPr>
      <p:sp>
        <p:nvSpPr>
          <p:cNvPr id="7" name="矩形 7"/>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19" name="文本占位符 18"/>
          <p:cNvSpPr>
            <a:spLocks noGrp="1"/>
          </p:cNvSpPr>
          <p:nvPr>
            <p:ph type="body" sz="quarter" idx="13"/>
          </p:nvPr>
        </p:nvSpPr>
        <p:spPr>
          <a:xfrm>
            <a:off x="1844675" y="2227263"/>
            <a:ext cx="8502650" cy="1404937"/>
          </a:xfrm>
        </p:spPr>
        <p:txBody>
          <a:bodyPr/>
          <a:lstStyle>
            <a:lvl1pPr marL="0" indent="0">
              <a:buNone/>
              <a:defRPr sz="1400">
                <a:solidFill>
                  <a:schemeClr val="accent5">
                    <a:lumMod val="75000"/>
                  </a:schemeClr>
                </a:solidFill>
              </a:defRPr>
            </a:lvl1pPr>
          </a:lstStyle>
          <a:p>
            <a:pPr lvl="0"/>
            <a:endParaRPr lang="zh-CN" altLang="en-US" noProof="1"/>
          </a:p>
        </p:txBody>
      </p:sp>
      <p:sp>
        <p:nvSpPr>
          <p:cNvPr id="20" name="文本占位符 18"/>
          <p:cNvSpPr>
            <a:spLocks noGrp="1"/>
          </p:cNvSpPr>
          <p:nvPr>
            <p:ph type="body" sz="quarter" idx="14"/>
          </p:nvPr>
        </p:nvSpPr>
        <p:spPr>
          <a:xfrm>
            <a:off x="1844040" y="3963670"/>
            <a:ext cx="8502650" cy="1404937"/>
          </a:xfrm>
        </p:spPr>
        <p:txBody>
          <a:bodyPr/>
          <a:lstStyle>
            <a:lvl1pPr marL="0" indent="0">
              <a:buNone/>
              <a:defRPr sz="1400">
                <a:solidFill>
                  <a:schemeClr val="accent5">
                    <a:lumMod val="75000"/>
                  </a:schemeClr>
                </a:solidFill>
              </a:defRPr>
            </a:lvl1pPr>
          </a:lstStyle>
          <a:p>
            <a:pPr lvl="0"/>
            <a:endParaRPr lang="zh-CN" altLang="en-US" noProof="1"/>
          </a:p>
        </p:txBody>
      </p:sp>
      <p:sp>
        <p:nvSpPr>
          <p:cNvPr id="22" name="竖排文字占位符 21"/>
          <p:cNvSpPr>
            <a:spLocks noGrp="1"/>
          </p:cNvSpPr>
          <p:nvPr>
            <p:ph type="body" orient="vert" sz="quarter" idx="15"/>
          </p:nvPr>
        </p:nvSpPr>
        <p:spPr>
          <a:xfrm>
            <a:off x="270933" y="1603850"/>
            <a:ext cx="581555" cy="3551237"/>
          </a:xfrm>
        </p:spPr>
        <p:txBody>
          <a:bodyPr vert="eaVert"/>
          <a:lstStyle>
            <a:lvl1pPr marL="0" indent="0" algn="l">
              <a:buFontTx/>
              <a:buNone/>
              <a:defRPr sz="1100">
                <a:solidFill>
                  <a:schemeClr val="tx1">
                    <a:lumMod val="65000"/>
                    <a:lumOff val="35000"/>
                  </a:schemeClr>
                </a:solidFill>
              </a:defRPr>
            </a:lvl1pPr>
          </a:lstStyle>
          <a:p>
            <a:pPr lvl="0"/>
            <a:endParaRPr lang="zh-CN" altLang="en-US" noProof="1"/>
          </a:p>
        </p:txBody>
      </p:sp>
      <p:sp>
        <p:nvSpPr>
          <p:cNvPr id="24" name="文本占位符 23"/>
          <p:cNvSpPr>
            <a:spLocks noGrp="1"/>
          </p:cNvSpPr>
          <p:nvPr>
            <p:ph type="body" sz="quarter" idx="16"/>
          </p:nvPr>
        </p:nvSpPr>
        <p:spPr>
          <a:xfrm>
            <a:off x="3929063" y="1270000"/>
            <a:ext cx="4333875" cy="652463"/>
          </a:xfrm>
        </p:spPr>
        <p:txBody>
          <a:bodyPr/>
          <a:lstStyle>
            <a:lvl1pPr marL="0" indent="0" algn="ctr">
              <a:buNone/>
              <a:defRPr sz="1800" b="1">
                <a:solidFill>
                  <a:schemeClr val="accent5">
                    <a:lumMod val="75000"/>
                  </a:schemeClr>
                </a:solidFill>
              </a:defRPr>
            </a:lvl1pPr>
          </a:lstStyle>
          <a:p>
            <a:pPr lvl="0"/>
            <a:r>
              <a:rPr lang="zh-CN" altLang="en-US" noProof="1" smtClean="0"/>
              <a:t>单击此处编辑母版文本样式</a:t>
            </a:r>
            <a:endParaRPr lang="zh-CN" altLang="en-US" noProof="1" smtClean="0"/>
          </a:p>
        </p:txBody>
      </p:sp>
      <p:sp>
        <p:nvSpPr>
          <p:cNvPr id="8" name="标题 8"/>
          <p:cNvSpPr>
            <a:spLocks noGrp="1"/>
          </p:cNvSpPr>
          <p:nvPr>
            <p:ph type="title"/>
          </p:nvPr>
        </p:nvSpPr>
        <p:spPr>
          <a:xfrm>
            <a:off x="507365" y="494349"/>
            <a:ext cx="5995035" cy="621506"/>
          </a:xfrm>
        </p:spPr>
        <p:txBody>
          <a:bodyPr>
            <a:normAutofit/>
          </a:bodyPr>
          <a:lstStyle>
            <a:lvl1pPr>
              <a:defRPr sz="3200" b="1">
                <a:solidFill>
                  <a:schemeClr val="accent1"/>
                </a:solidFill>
              </a:defRPr>
            </a:lvl1pPr>
          </a:lstStyle>
          <a:p>
            <a:r>
              <a:rPr lang="zh-CN" altLang="en-US" noProof="1" smtClean="0"/>
              <a:t>单击此处编辑母版标题样式</a:t>
            </a:r>
            <a:endParaRPr lang="zh-CN" altLang="en-US" noProof="1"/>
          </a:p>
        </p:txBody>
      </p:sp>
      <p:sp>
        <p:nvSpPr>
          <p:cNvPr id="9" name="日期占位符 3"/>
          <p:cNvSpPr>
            <a:spLocks noGrp="1"/>
          </p:cNvSpPr>
          <p:nvPr>
            <p:ph type="dt" sz="half" idx="17"/>
          </p:nvPr>
        </p:nvSpPr>
        <p:spPr/>
        <p:txBody>
          <a:bodyPr/>
          <a:lstStyle>
            <a:lvl1pPr>
              <a:defRPr/>
            </a:lvl1pPr>
          </a:lstStyle>
          <a:p>
            <a:pPr>
              <a:defRPr/>
            </a:pPr>
            <a:endParaRPr lang="zh-CN" altLang="en-US"/>
          </a:p>
        </p:txBody>
      </p:sp>
      <p:sp>
        <p:nvSpPr>
          <p:cNvPr id="10" name="页脚占位符 4"/>
          <p:cNvSpPr>
            <a:spLocks noGrp="1"/>
          </p:cNvSpPr>
          <p:nvPr>
            <p:ph type="ftr" sz="quarter" idx="18"/>
          </p:nvPr>
        </p:nvSpPr>
        <p:spPr/>
        <p:txBody>
          <a:bodyPr/>
          <a:lstStyle>
            <a:lvl1pPr>
              <a:defRPr/>
            </a:lvl1pPr>
          </a:lstStyle>
          <a:p>
            <a:pPr>
              <a:defRPr/>
            </a:pPr>
            <a:endParaRPr lang="zh-CN" altLang="en-US"/>
          </a:p>
        </p:txBody>
      </p:sp>
      <p:sp>
        <p:nvSpPr>
          <p:cNvPr id="11" name="灯片编号占位符 5"/>
          <p:cNvSpPr>
            <a:spLocks noGrp="1"/>
          </p:cNvSpPr>
          <p:nvPr>
            <p:ph type="sldNum" sz="quarter" idx="19"/>
          </p:nvPr>
        </p:nvSpPr>
        <p:spPr/>
        <p:txBody>
          <a:bodyPr/>
          <a:lstStyle>
            <a:lvl1pPr>
              <a:defRPr smtClean="0"/>
            </a:lvl1pPr>
          </a:lstStyle>
          <a:p>
            <a:pPr>
              <a:defRPr/>
            </a:pPr>
            <a:fld id="{D20E9781-E15C-43AC-BDB3-CAB1426DC6CA}" type="slidenum">
              <a:rPr lang="zh-CN" altLang="en-US"/>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矩形 3"/>
          <p:cNvSpPr/>
          <p:nvPr/>
        </p:nvSpPr>
        <p:spPr>
          <a:xfrm>
            <a:off x="3038475" y="2284413"/>
            <a:ext cx="6115050" cy="7667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pic>
        <p:nvPicPr>
          <p:cNvPr id="5" name="图片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888" y="11113"/>
            <a:ext cx="11706225"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a:xfrm>
            <a:off x="831850" y="3373606"/>
            <a:ext cx="10515600" cy="1061467"/>
          </a:xfrm>
        </p:spPr>
        <p:txBody>
          <a:bodyPr>
            <a:normAutofit/>
          </a:bodyPr>
          <a:lstStyle>
            <a:lvl1pPr algn="ctr">
              <a:defRPr sz="4800" b="1">
                <a:effectLst>
                  <a:outerShdw blurRad="38100" dist="38100" dir="2700000" algn="tl">
                    <a:srgbClr val="000000">
                      <a:alpha val="43137"/>
                    </a:srgbClr>
                  </a:outerShdw>
                </a:effectLst>
              </a:defRPr>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2207568" y="4527773"/>
            <a:ext cx="7776864" cy="1061467"/>
          </a:xfrm>
        </p:spPr>
        <p:txBody>
          <a:bodyPr/>
          <a:lstStyle>
            <a:lvl1pPr marL="0" indent="0" algn="ctr">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smtClean="0"/>
              <a:t>单击此处编辑母版文本样式</a:t>
            </a:r>
            <a:endParaRPr lang="zh-CN" altLang="en-US" noProof="1" smtClean="0"/>
          </a:p>
        </p:txBody>
      </p:sp>
      <p:sp>
        <p:nvSpPr>
          <p:cNvPr id="6" name="日期占位符 3"/>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7" name="页脚占位符 4"/>
          <p:cNvSpPr>
            <a:spLocks noGrp="1"/>
          </p:cNvSpPr>
          <p:nvPr>
            <p:ph type="ftr" sz="quarter" idx="11"/>
          </p:nvPr>
        </p:nvSpPr>
        <p:spPr/>
        <p:txBody>
          <a:bodyPr/>
          <a:lstStyle>
            <a:lvl1pPr>
              <a:defRPr/>
            </a:lvl1pPr>
          </a:lstStyle>
          <a:p>
            <a:endParaRPr lang="zh-CN" altLang="en-US"/>
          </a:p>
        </p:txBody>
      </p:sp>
      <p:sp>
        <p:nvSpPr>
          <p:cNvPr id="8" name="灯片编号占位符 5"/>
          <p:cNvSpPr>
            <a:spLocks noGrp="1"/>
          </p:cNvSpPr>
          <p:nvPr>
            <p:ph type="sldNum" sz="quarter" idx="12"/>
          </p:nvPr>
        </p:nvSpPr>
        <p:spPr/>
        <p:txBody>
          <a:bodyPr/>
          <a:lstStyle>
            <a:lvl1pPr>
              <a:defRPr smtClean="0"/>
            </a:lvl1p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两栏内容">
    <p:spTree>
      <p:nvGrpSpPr>
        <p:cNvPr id="1" name=""/>
        <p:cNvGrpSpPr/>
        <p:nvPr/>
      </p:nvGrpSpPr>
      <p:grpSpPr>
        <a:xfrm>
          <a:off x="0" y="0"/>
          <a:ext cx="0" cy="0"/>
          <a:chOff x="0" y="0"/>
          <a:chExt cx="0" cy="0"/>
        </a:xfrm>
      </p:grpSpPr>
      <p:sp>
        <p:nvSpPr>
          <p:cNvPr id="5" name="矩形 4"/>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3" name="内容占位符 2"/>
          <p:cNvSpPr>
            <a:spLocks noGrp="1"/>
          </p:cNvSpPr>
          <p:nvPr>
            <p:ph sz="half" idx="1"/>
          </p:nvPr>
        </p:nvSpPr>
        <p:spPr>
          <a:xfrm>
            <a:off x="838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6172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2" name="标题 8"/>
          <p:cNvSpPr>
            <a:spLocks noGrp="1"/>
          </p:cNvSpPr>
          <p:nvPr>
            <p:ph type="title"/>
          </p:nvPr>
        </p:nvSpPr>
        <p:spPr>
          <a:xfrm>
            <a:off x="507365" y="494349"/>
            <a:ext cx="5995035" cy="621506"/>
          </a:xfrm>
        </p:spPr>
        <p:txBody>
          <a:bodyPr>
            <a:normAutofit/>
          </a:bodyPr>
          <a:lstStyle>
            <a:lvl1pPr>
              <a:defRPr sz="3200" b="1">
                <a:solidFill>
                  <a:schemeClr val="accent1"/>
                </a:solidFill>
              </a:defRPr>
            </a:lvl1pPr>
          </a:lstStyle>
          <a:p>
            <a:r>
              <a:rPr lang="zh-CN" altLang="en-US" noProof="1" smtClean="0"/>
              <a:t>单击此处编辑母版标题样式</a:t>
            </a:r>
            <a:endParaRPr lang="zh-CN" altLang="en-US" noProof="1"/>
          </a:p>
        </p:txBody>
      </p:sp>
      <p:sp>
        <p:nvSpPr>
          <p:cNvPr id="6" name="日期占位符 4"/>
          <p:cNvSpPr>
            <a:spLocks noGrp="1"/>
          </p:cNvSpPr>
          <p:nvPr>
            <p:ph type="dt" sz="half" idx="10"/>
          </p:nvPr>
        </p:nvSpPr>
        <p:spPr/>
        <p:txBody>
          <a:bodyPr/>
          <a:lstStyle>
            <a:lvl1pPr>
              <a:defRPr/>
            </a:lvl1pPr>
          </a:lstStyle>
          <a:p>
            <a:pPr>
              <a:defRPr/>
            </a:pPr>
            <a:endParaRPr lang="zh-CN" altLang="en-US"/>
          </a:p>
        </p:txBody>
      </p:sp>
      <p:sp>
        <p:nvSpPr>
          <p:cNvPr id="7" name="页脚占位符 5"/>
          <p:cNvSpPr>
            <a:spLocks noGrp="1"/>
          </p:cNvSpPr>
          <p:nvPr>
            <p:ph type="ftr" sz="quarter" idx="11"/>
          </p:nvPr>
        </p:nvSpPr>
        <p:spPr/>
        <p:txBody>
          <a:bodyPr/>
          <a:lstStyle>
            <a:lvl1pPr>
              <a:defRPr/>
            </a:lvl1pPr>
          </a:lstStyle>
          <a:p>
            <a:pPr>
              <a:defRPr/>
            </a:pPr>
            <a:endParaRPr lang="zh-CN" altLang="en-US"/>
          </a:p>
        </p:txBody>
      </p:sp>
      <p:sp>
        <p:nvSpPr>
          <p:cNvPr id="8" name="灯片编号占位符 6"/>
          <p:cNvSpPr>
            <a:spLocks noGrp="1"/>
          </p:cNvSpPr>
          <p:nvPr>
            <p:ph type="sldNum" sz="quarter" idx="12"/>
          </p:nvPr>
        </p:nvSpPr>
        <p:spPr/>
        <p:txBody>
          <a:bodyPr/>
          <a:lstStyle>
            <a:lvl1pPr>
              <a:defRPr smtClean="0"/>
            </a:lvl1pPr>
          </a:lstStyle>
          <a:p>
            <a:pPr>
              <a:defRPr/>
            </a:pPr>
            <a:fld id="{7D6DB0B6-6255-4C4D-A7FC-C84855AFCEA8}" type="slidenum">
              <a:rPr lang="zh-CN" altLang="en-US"/>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图表和文字">
    <p:spTree>
      <p:nvGrpSpPr>
        <p:cNvPr id="1" name=""/>
        <p:cNvGrpSpPr/>
        <p:nvPr/>
      </p:nvGrpSpPr>
      <p:grpSpPr>
        <a:xfrm>
          <a:off x="0" y="0"/>
          <a:ext cx="0" cy="0"/>
          <a:chOff x="0" y="0"/>
          <a:chExt cx="0" cy="0"/>
        </a:xfrm>
      </p:grpSpPr>
      <p:sp>
        <p:nvSpPr>
          <p:cNvPr id="9" name="矩形 6"/>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sp>
        <p:nvSpPr>
          <p:cNvPr id="10" name="直接连接符 2"/>
          <p:cNvSpPr>
            <a:spLocks noChangeShapeType="1"/>
          </p:cNvSpPr>
          <p:nvPr>
            <p:custDataLst>
              <p:tags r:id="rId3"/>
            </p:custDataLst>
          </p:nvPr>
        </p:nvSpPr>
        <p:spPr bwMode="auto">
          <a:xfrm>
            <a:off x="1692275" y="3868738"/>
            <a:ext cx="6432550" cy="1587"/>
          </a:xfrm>
          <a:prstGeom prst="line">
            <a:avLst/>
          </a:prstGeom>
          <a:noFill/>
          <a:ln w="6350" cap="flat" cmpd="sng">
            <a:solidFill>
              <a:schemeClr val="accent6"/>
            </a:solidFill>
            <a:bevel/>
          </a:ln>
          <a:extLst>
            <a:ext uri="{909E8E84-426E-40DD-AFC4-6F175D3DCCD1}">
              <a14:hiddenFill xmlns:a14="http://schemas.microsoft.com/office/drawing/2010/main">
                <a:noFill/>
              </a14:hiddenFill>
            </a:ext>
          </a:extLst>
        </p:spPr>
        <p:txBody>
          <a:bodyPr/>
          <a:lstStyle/>
          <a:p>
            <a:pPr fontAlgn="auto">
              <a:buFontTx/>
              <a:buNone/>
              <a:defRPr/>
            </a:pPr>
            <a:endParaRPr lang="zh-CN" altLang="en-US" noProof="1"/>
          </a:p>
        </p:txBody>
      </p:sp>
      <p:sp>
        <p:nvSpPr>
          <p:cNvPr id="14" name="图表占位符 13"/>
          <p:cNvSpPr>
            <a:spLocks noGrp="1"/>
          </p:cNvSpPr>
          <p:nvPr>
            <p:ph type="chart" sz="quarter" idx="13"/>
          </p:nvPr>
        </p:nvSpPr>
        <p:spPr>
          <a:xfrm>
            <a:off x="1692275" y="1498124"/>
            <a:ext cx="6537325" cy="2255838"/>
          </a:xfrm>
        </p:spPr>
        <p:txBody>
          <a:bodyPr rtlCol="0">
            <a:normAutofit/>
          </a:bodyPr>
          <a:lstStyle/>
          <a:p>
            <a:pPr lvl="0"/>
            <a:endParaRPr lang="zh-CN" altLang="en-US" noProof="1"/>
          </a:p>
        </p:txBody>
      </p:sp>
      <p:sp>
        <p:nvSpPr>
          <p:cNvPr id="15" name="图表占位符 13"/>
          <p:cNvSpPr>
            <a:spLocks noGrp="1"/>
          </p:cNvSpPr>
          <p:nvPr>
            <p:ph type="chart" sz="quarter" idx="14"/>
          </p:nvPr>
        </p:nvSpPr>
        <p:spPr>
          <a:xfrm>
            <a:off x="1692275" y="3983831"/>
            <a:ext cx="6537325" cy="2255838"/>
          </a:xfrm>
        </p:spPr>
        <p:txBody>
          <a:bodyPr rtlCol="0">
            <a:normAutofit/>
          </a:bodyPr>
          <a:lstStyle/>
          <a:p>
            <a:pPr lvl="0"/>
            <a:endParaRPr lang="zh-CN" altLang="en-US" noProof="1"/>
          </a:p>
        </p:txBody>
      </p:sp>
      <p:sp>
        <p:nvSpPr>
          <p:cNvPr id="17" name="文本占位符 16"/>
          <p:cNvSpPr>
            <a:spLocks noGrp="1"/>
          </p:cNvSpPr>
          <p:nvPr>
            <p:ph type="body" sz="quarter" idx="15"/>
          </p:nvPr>
        </p:nvSpPr>
        <p:spPr>
          <a:xfrm>
            <a:off x="8329930" y="1604009"/>
            <a:ext cx="3108325" cy="461963"/>
          </a:xfrm>
          <a:solidFill>
            <a:schemeClr val="accent2"/>
          </a:solidFill>
        </p:spPr>
        <p:txBody>
          <a:bodyPr/>
          <a:lstStyle>
            <a:lvl1pPr marL="0" indent="0" algn="ctr">
              <a:buNone/>
              <a:defRPr sz="2000">
                <a:solidFill>
                  <a:schemeClr val="bg1"/>
                </a:solidFill>
              </a:defRPr>
            </a:lvl1pPr>
          </a:lstStyle>
          <a:p>
            <a:pPr lvl="0"/>
            <a:endParaRPr lang="zh-CN" altLang="en-US" noProof="1"/>
          </a:p>
        </p:txBody>
      </p:sp>
      <p:sp>
        <p:nvSpPr>
          <p:cNvPr id="18" name="文本占位符 16"/>
          <p:cNvSpPr>
            <a:spLocks noGrp="1"/>
          </p:cNvSpPr>
          <p:nvPr>
            <p:ph type="body" sz="quarter" idx="16"/>
          </p:nvPr>
        </p:nvSpPr>
        <p:spPr>
          <a:xfrm>
            <a:off x="8329930" y="3953509"/>
            <a:ext cx="3108325" cy="461963"/>
          </a:xfrm>
          <a:solidFill>
            <a:schemeClr val="accent6"/>
          </a:solidFill>
        </p:spPr>
        <p:txBody>
          <a:bodyPr/>
          <a:lstStyle>
            <a:lvl1pPr marL="0" indent="0" algn="ctr">
              <a:buNone/>
              <a:defRPr sz="2000">
                <a:solidFill>
                  <a:schemeClr val="bg1"/>
                </a:solidFill>
              </a:defRPr>
            </a:lvl1pPr>
          </a:lstStyle>
          <a:p>
            <a:pPr lvl="0"/>
            <a:endParaRPr lang="zh-CN" altLang="en-US" noProof="1"/>
          </a:p>
        </p:txBody>
      </p:sp>
      <p:sp>
        <p:nvSpPr>
          <p:cNvPr id="20" name="文本占位符 19"/>
          <p:cNvSpPr>
            <a:spLocks noGrp="1"/>
          </p:cNvSpPr>
          <p:nvPr>
            <p:ph type="body" sz="quarter" idx="17"/>
          </p:nvPr>
        </p:nvSpPr>
        <p:spPr>
          <a:xfrm>
            <a:off x="8329613" y="2141538"/>
            <a:ext cx="3108325" cy="1612900"/>
          </a:xfrm>
        </p:spPr>
        <p:txBody>
          <a:bodyPr/>
          <a:lstStyle>
            <a:lvl1pPr marL="0" indent="0">
              <a:buNone/>
              <a:defRPr sz="1400">
                <a:solidFill>
                  <a:schemeClr val="accent5">
                    <a:lumMod val="75000"/>
                  </a:schemeClr>
                </a:solidFill>
              </a:defRPr>
            </a:lvl1pPr>
          </a:lstStyle>
          <a:p>
            <a:pPr lvl="0"/>
            <a:r>
              <a:rPr lang="zh-CN" altLang="en-US" noProof="1" smtClean="0"/>
              <a:t>单击此处编辑母版文本样式</a:t>
            </a:r>
            <a:endParaRPr lang="zh-CN" altLang="en-US" noProof="1" smtClean="0"/>
          </a:p>
        </p:txBody>
      </p:sp>
      <p:sp>
        <p:nvSpPr>
          <p:cNvPr id="21" name="文本占位符 19"/>
          <p:cNvSpPr>
            <a:spLocks noGrp="1"/>
          </p:cNvSpPr>
          <p:nvPr>
            <p:ph type="body" sz="quarter" idx="18"/>
          </p:nvPr>
        </p:nvSpPr>
        <p:spPr>
          <a:xfrm>
            <a:off x="8329612" y="4579461"/>
            <a:ext cx="3108325" cy="1612900"/>
          </a:xfrm>
        </p:spPr>
        <p:txBody>
          <a:bodyPr/>
          <a:lstStyle>
            <a:lvl1pPr marL="0" indent="0">
              <a:buNone/>
              <a:defRPr sz="1400">
                <a:solidFill>
                  <a:schemeClr val="accent5">
                    <a:lumMod val="75000"/>
                  </a:schemeClr>
                </a:solidFill>
              </a:defRPr>
            </a:lvl1pPr>
          </a:lstStyle>
          <a:p>
            <a:pPr lvl="0"/>
            <a:r>
              <a:rPr lang="zh-CN" altLang="en-US" noProof="1" smtClean="0"/>
              <a:t>单击此处编辑母版文本样式</a:t>
            </a:r>
            <a:endParaRPr lang="zh-CN" altLang="en-US" noProof="1" smtClean="0"/>
          </a:p>
        </p:txBody>
      </p:sp>
      <p:sp>
        <p:nvSpPr>
          <p:cNvPr id="2" name="标题 8"/>
          <p:cNvSpPr>
            <a:spLocks noGrp="1"/>
          </p:cNvSpPr>
          <p:nvPr>
            <p:ph type="title"/>
          </p:nvPr>
        </p:nvSpPr>
        <p:spPr>
          <a:xfrm>
            <a:off x="507365" y="494349"/>
            <a:ext cx="5995035" cy="621506"/>
          </a:xfrm>
        </p:spPr>
        <p:txBody>
          <a:bodyPr>
            <a:normAutofit/>
          </a:bodyPr>
          <a:lstStyle>
            <a:lvl1pPr>
              <a:defRPr sz="3200" b="1">
                <a:solidFill>
                  <a:schemeClr val="accent1"/>
                </a:solidFill>
              </a:defRPr>
            </a:lvl1pPr>
          </a:lstStyle>
          <a:p>
            <a:r>
              <a:rPr lang="zh-CN" altLang="en-US" noProof="1" smtClean="0"/>
              <a:t>单击此处编辑母版标题样式</a:t>
            </a:r>
            <a:endParaRPr lang="zh-CN" altLang="en-US" noProof="1"/>
          </a:p>
        </p:txBody>
      </p:sp>
      <p:sp>
        <p:nvSpPr>
          <p:cNvPr id="11" name="日期占位符 3"/>
          <p:cNvSpPr>
            <a:spLocks noGrp="1"/>
          </p:cNvSpPr>
          <p:nvPr>
            <p:ph type="dt" sz="half" idx="19"/>
          </p:nvPr>
        </p:nvSpPr>
        <p:spPr/>
        <p:txBody>
          <a:bodyPr/>
          <a:lstStyle>
            <a:lvl1pPr>
              <a:defRPr/>
            </a:lvl1pPr>
          </a:lstStyle>
          <a:p>
            <a:pPr>
              <a:defRPr/>
            </a:pPr>
            <a:endParaRPr lang="zh-CN" altLang="en-US"/>
          </a:p>
        </p:txBody>
      </p:sp>
      <p:sp>
        <p:nvSpPr>
          <p:cNvPr id="12" name="页脚占位符 4"/>
          <p:cNvSpPr>
            <a:spLocks noGrp="1"/>
          </p:cNvSpPr>
          <p:nvPr>
            <p:ph type="ftr" sz="quarter" idx="20"/>
          </p:nvPr>
        </p:nvSpPr>
        <p:spPr/>
        <p:txBody>
          <a:bodyPr/>
          <a:lstStyle>
            <a:lvl1pPr>
              <a:defRPr/>
            </a:lvl1pPr>
          </a:lstStyle>
          <a:p>
            <a:pPr>
              <a:defRPr/>
            </a:pPr>
            <a:endParaRPr lang="zh-CN" altLang="en-US"/>
          </a:p>
        </p:txBody>
      </p:sp>
      <p:sp>
        <p:nvSpPr>
          <p:cNvPr id="13" name="灯片编号占位符 5"/>
          <p:cNvSpPr>
            <a:spLocks noGrp="1"/>
          </p:cNvSpPr>
          <p:nvPr>
            <p:ph type="sldNum" sz="quarter" idx="21"/>
          </p:nvPr>
        </p:nvSpPr>
        <p:spPr/>
        <p:txBody>
          <a:bodyPr/>
          <a:lstStyle>
            <a:lvl1pPr>
              <a:defRPr smtClean="0"/>
            </a:lvl1pPr>
          </a:lstStyle>
          <a:p>
            <a:pPr>
              <a:defRPr/>
            </a:pPr>
            <a:fld id="{6B73DF09-0F94-40CB-973F-050963B337AA}" type="slidenum">
              <a:rPr lang="zh-CN" altLang="en-US"/>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7" name="矩形 6"/>
          <p:cNvSpPr/>
          <p:nvPr>
            <p:custDataLst>
              <p:tags r:id="rId2"/>
            </p:custDataLst>
          </p:nvPr>
        </p:nvSpPr>
        <p:spPr>
          <a:xfrm>
            <a:off x="-9525" y="0"/>
            <a:ext cx="371475" cy="107632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charset="-122"/>
            </a:endParaRPr>
          </a:p>
        </p:txBody>
      </p:sp>
      <p:pic>
        <p:nvPicPr>
          <p:cNvPr id="8" name="图片 11"/>
          <p:cNvPicPr>
            <a:picLocks noChangeAspect="1" noChangeArrowheads="1"/>
          </p:cNvPicPr>
          <p:nvPr>
            <p:custDataLst>
              <p:tags r:id="rId3"/>
            </p:custDataLst>
          </p:nvPr>
        </p:nvPicPr>
        <p:blipFill>
          <a:blip r:embed="rId4">
            <a:extLst>
              <a:ext uri="{28A0092B-C50C-407E-A947-70E740481C1C}">
                <a14:useLocalDpi xmlns:a14="http://schemas.microsoft.com/office/drawing/2010/main" val="0"/>
              </a:ext>
            </a:extLst>
          </a:blip>
          <a:srcRect/>
          <a:stretch>
            <a:fillRect/>
          </a:stretch>
        </p:blipFill>
        <p:spPr bwMode="auto">
          <a:xfrm>
            <a:off x="5591175" y="2895600"/>
            <a:ext cx="10096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文本占位符 2"/>
          <p:cNvSpPr>
            <a:spLocks noGrp="1"/>
          </p:cNvSpPr>
          <p:nvPr>
            <p:ph type="body" idx="1"/>
          </p:nvPr>
        </p:nvSpPr>
        <p:spPr>
          <a:xfrm>
            <a:off x="838200" y="1587204"/>
            <a:ext cx="4079345" cy="823912"/>
          </a:xfrm>
        </p:spPr>
        <p:txBody>
          <a:bodyPr anchor="b"/>
          <a:lstStyle>
            <a:lvl1pPr marL="0" indent="0">
              <a:buNone/>
              <a:defRPr sz="2400" b="1">
                <a:solidFill>
                  <a:schemeClr val="accent5">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8200" y="2551812"/>
            <a:ext cx="4079345" cy="3574054"/>
          </a:xfrm>
        </p:spPr>
        <p:txBody>
          <a:bodyPr/>
          <a:lstStyle>
            <a:lvl1pPr>
              <a:defRPr sz="2400">
                <a:solidFill>
                  <a:schemeClr val="accent5">
                    <a:lumMod val="75000"/>
                  </a:schemeClr>
                </a:solidFill>
              </a:defRPr>
            </a:lvl1pPr>
            <a:lvl2pPr>
              <a:defRPr sz="2000">
                <a:solidFill>
                  <a:schemeClr val="accent5">
                    <a:lumMod val="75000"/>
                  </a:schemeClr>
                </a:solidFill>
              </a:defRPr>
            </a:lvl2pPr>
            <a:lvl3pPr>
              <a:defRPr sz="1800">
                <a:solidFill>
                  <a:schemeClr val="accent5">
                    <a:lumMod val="75000"/>
                  </a:schemeClr>
                </a:solidFill>
              </a:defRPr>
            </a:lvl3pPr>
            <a:lvl4pPr>
              <a:defRPr sz="1800">
                <a:solidFill>
                  <a:schemeClr val="accent5">
                    <a:lumMod val="75000"/>
                  </a:schemeClr>
                </a:solidFill>
              </a:defRPr>
            </a:lvl4pPr>
            <a:lvl5pPr>
              <a:defRPr sz="1800">
                <a:solidFill>
                  <a:schemeClr val="accent5">
                    <a:lumMod val="75000"/>
                  </a:schemeClr>
                </a:solidFill>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7271281" y="1587204"/>
            <a:ext cx="4082519" cy="823912"/>
          </a:xfrm>
        </p:spPr>
        <p:txBody>
          <a:bodyPr anchor="b"/>
          <a:lstStyle>
            <a:lvl1pPr marL="0" indent="0">
              <a:buNone/>
              <a:defRPr sz="2400" b="1">
                <a:solidFill>
                  <a:schemeClr val="accent5">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7271280" y="2551221"/>
            <a:ext cx="4082520" cy="3574054"/>
          </a:xfrm>
        </p:spPr>
        <p:txBody>
          <a:bodyPr/>
          <a:lstStyle>
            <a:lvl1pPr>
              <a:defRPr sz="2400">
                <a:solidFill>
                  <a:schemeClr val="accent5">
                    <a:lumMod val="75000"/>
                  </a:schemeClr>
                </a:solidFill>
              </a:defRPr>
            </a:lvl1pPr>
            <a:lvl2pPr>
              <a:defRPr sz="2000">
                <a:solidFill>
                  <a:schemeClr val="accent5">
                    <a:lumMod val="75000"/>
                  </a:schemeClr>
                </a:solidFill>
              </a:defRPr>
            </a:lvl2pPr>
            <a:lvl3pPr>
              <a:defRPr sz="1800">
                <a:solidFill>
                  <a:schemeClr val="accent5">
                    <a:lumMod val="75000"/>
                  </a:schemeClr>
                </a:solidFill>
              </a:defRPr>
            </a:lvl3pPr>
            <a:lvl4pPr>
              <a:defRPr sz="1800">
                <a:solidFill>
                  <a:schemeClr val="accent5">
                    <a:lumMod val="75000"/>
                  </a:schemeClr>
                </a:solidFill>
              </a:defRPr>
            </a:lvl4pPr>
            <a:lvl5pPr>
              <a:defRPr sz="1800">
                <a:solidFill>
                  <a:schemeClr val="accent5">
                    <a:lumMod val="75000"/>
                  </a:schemeClr>
                </a:solidFill>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2" name="标题 8"/>
          <p:cNvSpPr>
            <a:spLocks noGrp="1"/>
          </p:cNvSpPr>
          <p:nvPr>
            <p:ph type="title"/>
          </p:nvPr>
        </p:nvSpPr>
        <p:spPr>
          <a:xfrm>
            <a:off x="507365" y="494349"/>
            <a:ext cx="5995035" cy="621506"/>
          </a:xfrm>
        </p:spPr>
        <p:txBody>
          <a:bodyPr>
            <a:normAutofit/>
          </a:bodyPr>
          <a:lstStyle>
            <a:lvl1pPr>
              <a:defRPr sz="3200" b="1">
                <a:solidFill>
                  <a:schemeClr val="accent1"/>
                </a:solidFill>
              </a:defRPr>
            </a:lvl1pPr>
          </a:lstStyle>
          <a:p>
            <a:r>
              <a:rPr lang="zh-CN" altLang="en-US" noProof="1" smtClean="0"/>
              <a:t>单击此处编辑母版标题样式</a:t>
            </a:r>
            <a:endParaRPr lang="zh-CN" altLang="en-US" noProof="1"/>
          </a:p>
        </p:txBody>
      </p:sp>
      <p:sp>
        <p:nvSpPr>
          <p:cNvPr id="9" name="日期占位符 6"/>
          <p:cNvSpPr>
            <a:spLocks noGrp="1"/>
          </p:cNvSpPr>
          <p:nvPr>
            <p:ph type="dt" sz="half" idx="10"/>
          </p:nvPr>
        </p:nvSpPr>
        <p:spPr/>
        <p:txBody>
          <a:bodyPr/>
          <a:lstStyle>
            <a:lvl1pPr>
              <a:defRPr/>
            </a:lvl1pPr>
          </a:lstStyle>
          <a:p>
            <a:pPr>
              <a:defRPr/>
            </a:pPr>
            <a:endParaRPr lang="zh-CN" altLang="en-US"/>
          </a:p>
        </p:txBody>
      </p:sp>
      <p:sp>
        <p:nvSpPr>
          <p:cNvPr id="10" name="页脚占位符 7"/>
          <p:cNvSpPr>
            <a:spLocks noGrp="1"/>
          </p:cNvSpPr>
          <p:nvPr>
            <p:ph type="ftr" sz="quarter" idx="11"/>
          </p:nvPr>
        </p:nvSpPr>
        <p:spPr/>
        <p:txBody>
          <a:bodyPr/>
          <a:lstStyle>
            <a:lvl1pPr>
              <a:defRPr/>
            </a:lvl1pPr>
          </a:lstStyle>
          <a:p>
            <a:pPr>
              <a:defRPr/>
            </a:pPr>
            <a:endParaRPr lang="zh-CN" altLang="en-US"/>
          </a:p>
        </p:txBody>
      </p:sp>
      <p:sp>
        <p:nvSpPr>
          <p:cNvPr id="11" name="灯片编号占位符 8"/>
          <p:cNvSpPr>
            <a:spLocks noGrp="1"/>
          </p:cNvSpPr>
          <p:nvPr>
            <p:ph type="sldNum" sz="quarter" idx="12"/>
          </p:nvPr>
        </p:nvSpPr>
        <p:spPr/>
        <p:txBody>
          <a:bodyPr/>
          <a:lstStyle>
            <a:lvl1pPr>
              <a:defRPr smtClean="0"/>
            </a:lvl1pPr>
          </a:lstStyle>
          <a:p>
            <a:pPr>
              <a:defRPr/>
            </a:pPr>
            <a:fld id="{5AC01D99-F813-44DC-B635-F275C106240E}" type="slidenum">
              <a:rPr lang="zh-CN" altLang="en-US"/>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cxnSp>
        <p:nvCxnSpPr>
          <p:cNvPr id="3" name="直接连接符 6"/>
          <p:cNvCxnSpPr/>
          <p:nvPr/>
        </p:nvCxnSpPr>
        <p:spPr>
          <a:xfrm flipH="1">
            <a:off x="0" y="2995613"/>
            <a:ext cx="258762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flipH="1" flipV="1">
            <a:off x="9605963" y="2995613"/>
            <a:ext cx="258762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5" name="Picture 4"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9950"/>
            <a:ext cx="12193588" cy="291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a:xfrm>
            <a:off x="2388648" y="2124926"/>
            <a:ext cx="7416824" cy="1741730"/>
          </a:xfrm>
        </p:spPr>
        <p:txBody>
          <a:bodyPr>
            <a:noAutofit/>
          </a:bodyPr>
          <a:lstStyle>
            <a:lvl1pPr algn="ctr">
              <a:defRPr sz="7200" b="1">
                <a:effectLst>
                  <a:outerShdw blurRad="38100" dist="38100" dir="2700000" algn="tl">
                    <a:srgbClr val="000000">
                      <a:alpha val="43137"/>
                    </a:srgbClr>
                  </a:outerShdw>
                </a:effectLst>
              </a:defRPr>
            </a:lvl1pPr>
          </a:lstStyle>
          <a:p>
            <a:r>
              <a:rPr lang="zh-CN" altLang="en-US" noProof="1" smtClean="0"/>
              <a:t>单击此处编辑母版标题样式</a:t>
            </a:r>
            <a:endParaRPr lang="zh-CN" altLang="en-US" noProof="1"/>
          </a:p>
        </p:txBody>
      </p:sp>
      <p:sp>
        <p:nvSpPr>
          <p:cNvPr id="6" name="日期占位符 2"/>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7" name="页脚占位符 3"/>
          <p:cNvSpPr>
            <a:spLocks noGrp="1"/>
          </p:cNvSpPr>
          <p:nvPr>
            <p:ph type="ftr" sz="quarter" idx="11"/>
          </p:nvPr>
        </p:nvSpPr>
        <p:spPr/>
        <p:txBody>
          <a:bodyPr/>
          <a:lstStyle>
            <a:lvl1pPr>
              <a:defRPr/>
            </a:lvl1pPr>
          </a:lstStyle>
          <a:p>
            <a:endParaRPr lang="zh-CN" altLang="en-US"/>
          </a:p>
        </p:txBody>
      </p:sp>
      <p:sp>
        <p:nvSpPr>
          <p:cNvPr id="8" name="灯片编号占位符 4"/>
          <p:cNvSpPr>
            <a:spLocks noGrp="1"/>
          </p:cNvSpPr>
          <p:nvPr>
            <p:ph type="sldNum" sz="quarter" idx="12"/>
          </p:nvPr>
        </p:nvSpPr>
        <p:spPr/>
        <p:txBody>
          <a:bodyPr/>
          <a:lstStyle>
            <a:lvl1pPr>
              <a:defRPr smtClean="0"/>
            </a:lvl1p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fld id="{760FBDFE-C587-4B4C-A407-44438C67B59E}" type="datetimeFigureOut">
              <a:rPr lang="zh-CN" altLang="en-US" smtClean="0"/>
            </a:fld>
            <a:endParaRPr lang="zh-CN" altLang="en-US"/>
          </a:p>
        </p:txBody>
      </p:sp>
      <p:sp>
        <p:nvSpPr>
          <p:cNvPr id="3" name="页脚占位符 4"/>
          <p:cNvSpPr>
            <a:spLocks noGrp="1"/>
          </p:cNvSpPr>
          <p:nvPr>
            <p:ph type="ftr" sz="quarter" idx="11"/>
          </p:nvPr>
        </p:nvSpPr>
        <p:spPr/>
        <p:txBody>
          <a:bodyPr/>
          <a:lstStyle>
            <a:lvl1pPr>
              <a:defRPr/>
            </a:lvl1pPr>
          </a:lstStyle>
          <a:p>
            <a:endParaRPr lang="zh-CN" altLang="en-US"/>
          </a:p>
        </p:txBody>
      </p:sp>
      <p:sp>
        <p:nvSpPr>
          <p:cNvPr id="4" name="灯片编号占位符 5"/>
          <p:cNvSpPr>
            <a:spLocks noGrp="1"/>
          </p:cNvSpPr>
          <p:nvPr>
            <p:ph type="sldNum" sz="quarter" idx="12"/>
          </p:nvPr>
        </p:nvSpPr>
        <p:spPr/>
        <p:txBody>
          <a:bodyPr/>
          <a:lstStyle>
            <a:lvl1pPr>
              <a:defRPr/>
            </a:lvl1pPr>
          </a:lstStyle>
          <a:p>
            <a:fld id="{49AE70B2-8BF9-45C0-BB95-33D1B9D3A854}"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tags" Target="../tags/tag13.xml"/><Relationship Id="rId14" Type="http://schemas.openxmlformats.org/officeDocument/2006/relationships/tags" Target="../tags/tag12.xml"/><Relationship Id="rId13" Type="http://schemas.openxmlformats.org/officeDocument/2006/relationships/tags" Target="../tags/tag1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custDataLst>
              <p:tags r:id="rId13"/>
            </p:custDataLst>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custDataLst>
              <p:tags r:id="rId14"/>
            </p:custDataLst>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单击此处编辑母版文本样式</a:t>
            </a:r>
            <a:endParaRPr lang="en-US" altLang="en-US" smtClean="0"/>
          </a:p>
          <a:p>
            <a:pPr lvl="1"/>
            <a:r>
              <a:rPr lang="en-US" altLang="en-US" smtClean="0"/>
              <a:t>第二级</a:t>
            </a:r>
            <a:endParaRPr lang="en-US" altLang="en-US" smtClean="0"/>
          </a:p>
          <a:p>
            <a:pPr lvl="2"/>
            <a:r>
              <a:rPr lang="en-US" altLang="en-US" smtClean="0"/>
              <a:t>第三级</a:t>
            </a:r>
            <a:endParaRPr lang="en-US" altLang="en-US" smtClean="0"/>
          </a:p>
          <a:p>
            <a:pPr lvl="3"/>
            <a:r>
              <a:rPr lang="en-US" altLang="en-US" smtClean="0"/>
              <a:t>第四级</a:t>
            </a:r>
            <a:endParaRPr lang="en-US" altLang="en-US" smtClean="0"/>
          </a:p>
          <a:p>
            <a:pPr lvl="4"/>
            <a:r>
              <a:rPr lang="en-US" altLang="en-US" smtClean="0"/>
              <a:t>第五级</a:t>
            </a:r>
            <a:endParaRPr lang="en-US" altLang="en-US" smtClean="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fontAlgn="auto">
              <a:buFontTx/>
              <a:buNone/>
              <a:defRPr sz="1200" noProof="1">
                <a:solidFill>
                  <a:schemeClr val="tx1"/>
                </a:solidFill>
                <a:latin typeface="+mn-lt"/>
                <a:ea typeface="+mn-ea"/>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fontAlgn="auto">
              <a:buFontTx/>
              <a:buNone/>
              <a:defRPr sz="1200" noProof="1">
                <a:solidFill>
                  <a:schemeClr val="tx1"/>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fontAlgn="auto">
              <a:buFontTx/>
              <a:buNone/>
              <a:defRPr sz="1200" noProof="1" smtClean="0">
                <a:solidFill>
                  <a:schemeClr val="tx1"/>
                </a:solidFill>
                <a:latin typeface="+mn-lt"/>
                <a:ea typeface="+mn-ea"/>
              </a:defRPr>
            </a:lvl1pPr>
          </a:lstStyle>
          <a:p>
            <a:fld id="{49AE70B2-8BF9-45C0-BB95-33D1B9D3A854}" type="slidenum">
              <a:rPr lang="zh-CN" altLang="en-US" smtClean="0"/>
            </a:fld>
            <a:endParaRPr lang="zh-CN" altLang="en-US"/>
          </a:p>
        </p:txBody>
      </p:sp>
      <p:sp>
        <p:nvSpPr>
          <p:cNvPr id="7" name="KSO_TEMPLATE" hidden="1"/>
          <p:cNvSpPr/>
          <p:nvPr>
            <p:custDataLst>
              <p:tags r:id="rId1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fontAlgn="base">
        <a:lnSpc>
          <a:spcPct val="90000"/>
        </a:lnSpc>
        <a:spcBef>
          <a:spcPct val="0"/>
        </a:spcBef>
        <a:spcAft>
          <a:spcPct val="0"/>
        </a:spcAft>
        <a:defRPr sz="3200" kern="1200">
          <a:solidFill>
            <a:schemeClr val="accent1"/>
          </a:solidFill>
          <a:latin typeface="+mj-lt"/>
          <a:ea typeface="黑体" panose="02010609060101010101" charset="-122"/>
          <a:cs typeface="+mj-cs"/>
        </a:defRPr>
      </a:lvl1pPr>
      <a:lvl2pPr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2pPr>
      <a:lvl3pPr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3pPr>
      <a:lvl4pPr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4pPr>
      <a:lvl5pPr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5pPr>
      <a:lvl6pPr marL="457200"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6pPr>
      <a:lvl7pPr marL="914400"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7pPr>
      <a:lvl8pPr marL="1371600"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8pPr>
      <a:lvl9pPr marL="1828800" algn="l" rtl="0" fontAlgn="base">
        <a:lnSpc>
          <a:spcPct val="90000"/>
        </a:lnSpc>
        <a:spcBef>
          <a:spcPct val="0"/>
        </a:spcBef>
        <a:spcAft>
          <a:spcPct val="0"/>
        </a:spcAft>
        <a:defRPr sz="3200">
          <a:solidFill>
            <a:schemeClr val="accent1"/>
          </a:solidFill>
          <a:latin typeface="Arial" panose="020B0604020202020204" pitchFamily="34" charset="0"/>
          <a:ea typeface="黑体" panose="02010609060101010101"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400" kern="1200">
          <a:solidFill>
            <a:srgbClr val="293136"/>
          </a:solidFill>
          <a:latin typeface="+mn-lt"/>
          <a:ea typeface="黑体" panose="02010609060101010101" charset="-122"/>
          <a:cs typeface="+mn-cs"/>
        </a:defRPr>
      </a:lvl1pPr>
      <a:lvl2pPr marL="685800" indent="-228600" algn="l" rtl="0" fontAlgn="base">
        <a:lnSpc>
          <a:spcPct val="90000"/>
        </a:lnSpc>
        <a:spcBef>
          <a:spcPts val="500"/>
        </a:spcBef>
        <a:spcAft>
          <a:spcPct val="0"/>
        </a:spcAft>
        <a:buFont typeface="Arial" panose="020B0604020202020204" pitchFamily="34" charset="0"/>
        <a:buChar char="•"/>
        <a:defRPr sz="2000" kern="1200">
          <a:solidFill>
            <a:srgbClr val="293136"/>
          </a:solidFill>
          <a:latin typeface="+mn-lt"/>
          <a:ea typeface="黑体" panose="02010609060101010101" charset="-122"/>
          <a:cs typeface="+mn-cs"/>
        </a:defRPr>
      </a:lvl2pPr>
      <a:lvl3pPr marL="11430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charset="-122"/>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charset="-122"/>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zh-CN" altLang="en-US"/>
              <a:t>环评审批正面清单</a:t>
            </a:r>
            <a:endParaRPr lang="zh-CN" altLang="en-US"/>
          </a:p>
        </p:txBody>
      </p:sp>
      <p:sp>
        <p:nvSpPr>
          <p:cNvPr id="3" name="副标题 2"/>
          <p:cNvSpPr>
            <a:spLocks noGrp="1"/>
          </p:cNvSpPr>
          <p:nvPr>
            <p:ph type="subTitle" idx="1"/>
          </p:nvPr>
        </p:nvSpPr>
        <p:spPr>
          <a:xfrm>
            <a:off x="2495600" y="3033648"/>
            <a:ext cx="7200800" cy="369332"/>
          </a:xfrm>
        </p:spPr>
        <p:txBody>
          <a:bodyPr/>
          <a:p>
            <a:r>
              <a:rPr lang="zh-CN" altLang="en-US"/>
              <a:t>珠海市生态环境局环评科  赵孜苗</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idx="1"/>
          </p:nvPr>
        </p:nvSpPr>
        <p:spPr>
          <a:xfrm>
            <a:off x="702945" y="1675130"/>
            <a:ext cx="10515600" cy="2343785"/>
          </a:xfrm>
        </p:spPr>
        <p:txBody>
          <a:bodyPr/>
          <a:p>
            <a:r>
              <a:rPr lang="zh-CN" altLang="en-US" sz="1800"/>
              <a:t>《中华人民共和国环境保护法》：编制有关开发利用规划，建设对环境有影响的项目，应当依法进行环境影响评价。未依法进行环境影响评价的开发利用规划，不得组织实施；未依法进行环境影响评价的建设项目，不得开工建设。</a:t>
            </a:r>
            <a:endParaRPr lang="zh-CN" altLang="en-US" sz="1800"/>
          </a:p>
          <a:p>
            <a:r>
              <a:rPr lang="zh-CN" altLang="en-US" sz="1800"/>
              <a:t>《中华人民共和国环境影响评价法》：环境影响评价，是指对规划和建设项目实施后可能造成的环境影响进行分析、预测和评估，提出预防或者减轻不良环境影响的对策和措施，进行跟踪监测的方法与制度。</a:t>
            </a:r>
            <a:endParaRPr lang="zh-CN" altLang="en-US" sz="1800"/>
          </a:p>
          <a:p>
            <a:r>
              <a:rPr lang="zh-CN" altLang="en-US" sz="1800"/>
              <a:t>《建设项目环境保护管理条例》</a:t>
            </a:r>
            <a:endParaRPr lang="zh-CN" altLang="en-US" sz="1800"/>
          </a:p>
        </p:txBody>
      </p:sp>
      <p:sp>
        <p:nvSpPr>
          <p:cNvPr id="3" name="标题 2"/>
          <p:cNvSpPr>
            <a:spLocks noGrp="1"/>
          </p:cNvSpPr>
          <p:nvPr>
            <p:ph type="title"/>
          </p:nvPr>
        </p:nvSpPr>
        <p:spPr/>
        <p:txBody>
          <a:bodyPr/>
          <a:p>
            <a:r>
              <a:rPr lang="zh-CN" altLang="en-US"/>
              <a:t>什么是</a:t>
            </a:r>
            <a:r>
              <a:rPr lang="en-US" altLang="zh-CN"/>
              <a:t>“</a:t>
            </a:r>
            <a:r>
              <a:rPr lang="zh-CN" altLang="en-US"/>
              <a:t>环评</a:t>
            </a:r>
            <a:r>
              <a:rPr lang="en-US" altLang="zh-CN"/>
              <a:t>”</a:t>
            </a:r>
            <a:r>
              <a:rPr lang="zh-CN" altLang="en-US"/>
              <a:t>（环境影响评价）？</a:t>
            </a:r>
            <a:endParaRPr lang="zh-CN" altLang="en-US"/>
          </a:p>
        </p:txBody>
      </p:sp>
      <p:graphicFrame>
        <p:nvGraphicFramePr>
          <p:cNvPr id="4" name="图示 3"/>
          <p:cNvGraphicFramePr/>
          <p:nvPr/>
        </p:nvGraphicFramePr>
        <p:xfrm>
          <a:off x="5248910" y="3371850"/>
          <a:ext cx="6560820" cy="325501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 name="文本框 4"/>
          <p:cNvSpPr txBox="1"/>
          <p:nvPr/>
        </p:nvSpPr>
        <p:spPr>
          <a:xfrm>
            <a:off x="702945" y="3778885"/>
            <a:ext cx="5132070" cy="1476375"/>
          </a:xfrm>
          <a:prstGeom prst="rect">
            <a:avLst/>
          </a:prstGeom>
          <a:noFill/>
        </p:spPr>
        <p:txBody>
          <a:bodyPr wrap="square" rtlCol="0">
            <a:spAutoFit/>
          </a:bodyPr>
          <a:p>
            <a:pPr marL="285750" indent="-285750">
              <a:buFont typeface="Arial" panose="020B0604020202020204" pitchFamily="34" charset="0"/>
              <a:buChar char="•"/>
            </a:pPr>
            <a:r>
              <a:rPr lang="zh-CN" altLang="en-US">
                <a:sym typeface="+mn-ea"/>
              </a:rPr>
              <a:t>分类管理：根据建设项目特征和所在区域的环境敏感程度，综合考虑建设项目可能对环境产生的影响。</a:t>
            </a:r>
            <a:endParaRPr lang="zh-CN" altLang="en-US">
              <a:sym typeface="+mn-ea"/>
            </a:endParaRPr>
          </a:p>
          <a:p>
            <a:pPr indent="0">
              <a:buFont typeface="Arial" panose="020B0604020202020204" pitchFamily="34" charset="0"/>
              <a:buNone/>
            </a:pPr>
            <a:r>
              <a:rPr lang="zh-CN" altLang="en-US"/>
              <a:t>    《建设项目环境影响评价分类管理名录》（</a:t>
            </a:r>
            <a:r>
              <a:rPr lang="en-US" altLang="zh-CN"/>
              <a:t>2021</a:t>
            </a:r>
            <a:r>
              <a:rPr lang="zh-CN" altLang="en-US"/>
              <a:t>年版）</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p:txBody>
          <a:bodyPr/>
          <a:p>
            <a:r>
              <a:rPr lang="zh-CN" altLang="en-US"/>
              <a:t>什么是</a:t>
            </a:r>
            <a:r>
              <a:rPr lang="en-US" altLang="zh-CN"/>
              <a:t>“</a:t>
            </a:r>
            <a:r>
              <a:rPr lang="zh-CN" altLang="en-US"/>
              <a:t>环评审批正面清单</a:t>
            </a:r>
            <a:r>
              <a:rPr lang="en-US" altLang="zh-CN"/>
              <a:t>”</a:t>
            </a:r>
            <a:r>
              <a:rPr lang="zh-CN" altLang="en-US"/>
              <a:t>？</a:t>
            </a:r>
            <a:endParaRPr lang="zh-CN" altLang="en-US"/>
          </a:p>
        </p:txBody>
      </p:sp>
      <p:sp>
        <p:nvSpPr>
          <p:cNvPr id="68" name="Freeform 341"/>
          <p:cNvSpPr>
            <a:spLocks noEditPoints="1"/>
          </p:cNvSpPr>
          <p:nvPr/>
        </p:nvSpPr>
        <p:spPr bwMode="auto">
          <a:xfrm>
            <a:off x="6995436" y="4238288"/>
            <a:ext cx="341313" cy="263525"/>
          </a:xfrm>
          <a:custGeom>
            <a:avLst/>
            <a:gdLst>
              <a:gd name="T0" fmla="*/ 33 w 97"/>
              <a:gd name="T1" fmla="*/ 75 h 75"/>
              <a:gd name="T2" fmla="*/ 44 w 97"/>
              <a:gd name="T3" fmla="*/ 75 h 75"/>
              <a:gd name="T4" fmla="*/ 47 w 97"/>
              <a:gd name="T5" fmla="*/ 73 h 75"/>
              <a:gd name="T6" fmla="*/ 47 w 97"/>
              <a:gd name="T7" fmla="*/ 49 h 75"/>
              <a:gd name="T8" fmla="*/ 39 w 97"/>
              <a:gd name="T9" fmla="*/ 45 h 75"/>
              <a:gd name="T10" fmla="*/ 30 w 97"/>
              <a:gd name="T11" fmla="*/ 50 h 75"/>
              <a:gd name="T12" fmla="*/ 30 w 97"/>
              <a:gd name="T13" fmla="*/ 73 h 75"/>
              <a:gd name="T14" fmla="*/ 33 w 97"/>
              <a:gd name="T15" fmla="*/ 75 h 75"/>
              <a:gd name="T16" fmla="*/ 0 w 97"/>
              <a:gd name="T17" fmla="*/ 49 h 75"/>
              <a:gd name="T18" fmla="*/ 37 w 97"/>
              <a:gd name="T19" fmla="*/ 28 h 75"/>
              <a:gd name="T20" fmla="*/ 39 w 97"/>
              <a:gd name="T21" fmla="*/ 26 h 75"/>
              <a:gd name="T22" fmla="*/ 41 w 97"/>
              <a:gd name="T23" fmla="*/ 28 h 75"/>
              <a:gd name="T24" fmla="*/ 52 w 97"/>
              <a:gd name="T25" fmla="*/ 34 h 75"/>
              <a:gd name="T26" fmla="*/ 81 w 97"/>
              <a:gd name="T27" fmla="*/ 9 h 75"/>
              <a:gd name="T28" fmla="*/ 77 w 97"/>
              <a:gd name="T29" fmla="*/ 4 h 75"/>
              <a:gd name="T30" fmla="*/ 87 w 97"/>
              <a:gd name="T31" fmla="*/ 2 h 75"/>
              <a:gd name="T32" fmla="*/ 97 w 97"/>
              <a:gd name="T33" fmla="*/ 0 h 75"/>
              <a:gd name="T34" fmla="*/ 94 w 97"/>
              <a:gd name="T35" fmla="*/ 10 h 75"/>
              <a:gd name="T36" fmla="*/ 91 w 97"/>
              <a:gd name="T37" fmla="*/ 19 h 75"/>
              <a:gd name="T38" fmla="*/ 87 w 97"/>
              <a:gd name="T39" fmla="*/ 15 h 75"/>
              <a:gd name="T40" fmla="*/ 55 w 97"/>
              <a:gd name="T41" fmla="*/ 42 h 75"/>
              <a:gd name="T42" fmla="*/ 53 w 97"/>
              <a:gd name="T43" fmla="*/ 44 h 75"/>
              <a:gd name="T44" fmla="*/ 50 w 97"/>
              <a:gd name="T45" fmla="*/ 43 h 75"/>
              <a:gd name="T46" fmla="*/ 39 w 97"/>
              <a:gd name="T47" fmla="*/ 36 h 75"/>
              <a:gd name="T48" fmla="*/ 5 w 97"/>
              <a:gd name="T49" fmla="*/ 57 h 75"/>
              <a:gd name="T50" fmla="*/ 0 w 97"/>
              <a:gd name="T51" fmla="*/ 49 h 75"/>
              <a:gd name="T52" fmla="*/ 10 w 97"/>
              <a:gd name="T53" fmla="*/ 75 h 75"/>
              <a:gd name="T54" fmla="*/ 21 w 97"/>
              <a:gd name="T55" fmla="*/ 75 h 75"/>
              <a:gd name="T56" fmla="*/ 23 w 97"/>
              <a:gd name="T57" fmla="*/ 73 h 75"/>
              <a:gd name="T58" fmla="*/ 23 w 97"/>
              <a:gd name="T59" fmla="*/ 54 h 75"/>
              <a:gd name="T60" fmla="*/ 7 w 97"/>
              <a:gd name="T61" fmla="*/ 64 h 75"/>
              <a:gd name="T62" fmla="*/ 7 w 97"/>
              <a:gd name="T63" fmla="*/ 73 h 75"/>
              <a:gd name="T64" fmla="*/ 10 w 97"/>
              <a:gd name="T65" fmla="*/ 75 h 75"/>
              <a:gd name="T66" fmla="*/ 56 w 97"/>
              <a:gd name="T67" fmla="*/ 75 h 75"/>
              <a:gd name="T68" fmla="*/ 67 w 97"/>
              <a:gd name="T69" fmla="*/ 75 h 75"/>
              <a:gd name="T70" fmla="*/ 70 w 97"/>
              <a:gd name="T71" fmla="*/ 73 h 75"/>
              <a:gd name="T72" fmla="*/ 70 w 97"/>
              <a:gd name="T73" fmla="*/ 39 h 75"/>
              <a:gd name="T74" fmla="*/ 70 w 97"/>
              <a:gd name="T75" fmla="*/ 39 h 75"/>
              <a:gd name="T76" fmla="*/ 54 w 97"/>
              <a:gd name="T77" fmla="*/ 53 h 75"/>
              <a:gd name="T78" fmla="*/ 53 w 97"/>
              <a:gd name="T79" fmla="*/ 52 h 75"/>
              <a:gd name="T80" fmla="*/ 53 w 97"/>
              <a:gd name="T81" fmla="*/ 73 h 75"/>
              <a:gd name="T82" fmla="*/ 56 w 97"/>
              <a:gd name="T83" fmla="*/ 75 h 75"/>
              <a:gd name="T84" fmla="*/ 79 w 97"/>
              <a:gd name="T85" fmla="*/ 75 h 75"/>
              <a:gd name="T86" fmla="*/ 90 w 97"/>
              <a:gd name="T87" fmla="*/ 75 h 75"/>
              <a:gd name="T88" fmla="*/ 93 w 97"/>
              <a:gd name="T89" fmla="*/ 73 h 75"/>
              <a:gd name="T90" fmla="*/ 93 w 97"/>
              <a:gd name="T91" fmla="*/ 32 h 75"/>
              <a:gd name="T92" fmla="*/ 86 w 97"/>
              <a:gd name="T93" fmla="*/ 24 h 75"/>
              <a:gd name="T94" fmla="*/ 77 w 97"/>
              <a:gd name="T95" fmla="*/ 33 h 75"/>
              <a:gd name="T96" fmla="*/ 77 w 97"/>
              <a:gd name="T97" fmla="*/ 73 h 75"/>
              <a:gd name="T98" fmla="*/ 79 w 97"/>
              <a:gd name="T99"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7" h="75">
                <a:moveTo>
                  <a:pt x="33" y="75"/>
                </a:moveTo>
                <a:cubicBezTo>
                  <a:pt x="37" y="75"/>
                  <a:pt x="40" y="75"/>
                  <a:pt x="44" y="75"/>
                </a:cubicBezTo>
                <a:cubicBezTo>
                  <a:pt x="45" y="75"/>
                  <a:pt x="47" y="74"/>
                  <a:pt x="47" y="73"/>
                </a:cubicBezTo>
                <a:cubicBezTo>
                  <a:pt x="47" y="49"/>
                  <a:pt x="47" y="49"/>
                  <a:pt x="47" y="49"/>
                </a:cubicBezTo>
                <a:cubicBezTo>
                  <a:pt x="39" y="45"/>
                  <a:pt x="39" y="45"/>
                  <a:pt x="39" y="45"/>
                </a:cubicBezTo>
                <a:cubicBezTo>
                  <a:pt x="30" y="50"/>
                  <a:pt x="30" y="50"/>
                  <a:pt x="30" y="50"/>
                </a:cubicBezTo>
                <a:cubicBezTo>
                  <a:pt x="30" y="73"/>
                  <a:pt x="30" y="73"/>
                  <a:pt x="30" y="73"/>
                </a:cubicBezTo>
                <a:cubicBezTo>
                  <a:pt x="30" y="74"/>
                  <a:pt x="31" y="75"/>
                  <a:pt x="33" y="75"/>
                </a:cubicBezTo>
                <a:close/>
                <a:moveTo>
                  <a:pt x="0" y="49"/>
                </a:moveTo>
                <a:cubicBezTo>
                  <a:pt x="37" y="28"/>
                  <a:pt x="37" y="28"/>
                  <a:pt x="37" y="28"/>
                </a:cubicBezTo>
                <a:cubicBezTo>
                  <a:pt x="39" y="26"/>
                  <a:pt x="39" y="26"/>
                  <a:pt x="39" y="26"/>
                </a:cubicBezTo>
                <a:cubicBezTo>
                  <a:pt x="41" y="28"/>
                  <a:pt x="41" y="28"/>
                  <a:pt x="41" y="28"/>
                </a:cubicBezTo>
                <a:cubicBezTo>
                  <a:pt x="52" y="34"/>
                  <a:pt x="52" y="34"/>
                  <a:pt x="52" y="34"/>
                </a:cubicBezTo>
                <a:cubicBezTo>
                  <a:pt x="81" y="9"/>
                  <a:pt x="81" y="9"/>
                  <a:pt x="81" y="9"/>
                </a:cubicBezTo>
                <a:cubicBezTo>
                  <a:pt x="77" y="4"/>
                  <a:pt x="77" y="4"/>
                  <a:pt x="77" y="4"/>
                </a:cubicBezTo>
                <a:cubicBezTo>
                  <a:pt x="87" y="2"/>
                  <a:pt x="87" y="2"/>
                  <a:pt x="87" y="2"/>
                </a:cubicBezTo>
                <a:cubicBezTo>
                  <a:pt x="97" y="0"/>
                  <a:pt x="97" y="0"/>
                  <a:pt x="97" y="0"/>
                </a:cubicBezTo>
                <a:cubicBezTo>
                  <a:pt x="94" y="10"/>
                  <a:pt x="94" y="10"/>
                  <a:pt x="94" y="10"/>
                </a:cubicBezTo>
                <a:cubicBezTo>
                  <a:pt x="91" y="19"/>
                  <a:pt x="91" y="19"/>
                  <a:pt x="91" y="19"/>
                </a:cubicBezTo>
                <a:cubicBezTo>
                  <a:pt x="87" y="15"/>
                  <a:pt x="87" y="15"/>
                  <a:pt x="87" y="15"/>
                </a:cubicBezTo>
                <a:cubicBezTo>
                  <a:pt x="55" y="42"/>
                  <a:pt x="55" y="42"/>
                  <a:pt x="55" y="42"/>
                </a:cubicBezTo>
                <a:cubicBezTo>
                  <a:pt x="53" y="44"/>
                  <a:pt x="53" y="44"/>
                  <a:pt x="53" y="44"/>
                </a:cubicBezTo>
                <a:cubicBezTo>
                  <a:pt x="50" y="43"/>
                  <a:pt x="50" y="43"/>
                  <a:pt x="50" y="43"/>
                </a:cubicBezTo>
                <a:cubicBezTo>
                  <a:pt x="39" y="36"/>
                  <a:pt x="39" y="36"/>
                  <a:pt x="39" y="36"/>
                </a:cubicBezTo>
                <a:cubicBezTo>
                  <a:pt x="5" y="57"/>
                  <a:pt x="5" y="57"/>
                  <a:pt x="5" y="57"/>
                </a:cubicBezTo>
                <a:cubicBezTo>
                  <a:pt x="0" y="49"/>
                  <a:pt x="0" y="49"/>
                  <a:pt x="0" y="49"/>
                </a:cubicBezTo>
                <a:close/>
                <a:moveTo>
                  <a:pt x="10" y="75"/>
                </a:moveTo>
                <a:cubicBezTo>
                  <a:pt x="21" y="75"/>
                  <a:pt x="21" y="75"/>
                  <a:pt x="21" y="75"/>
                </a:cubicBezTo>
                <a:cubicBezTo>
                  <a:pt x="22" y="75"/>
                  <a:pt x="23" y="74"/>
                  <a:pt x="23" y="73"/>
                </a:cubicBezTo>
                <a:cubicBezTo>
                  <a:pt x="23" y="54"/>
                  <a:pt x="23" y="54"/>
                  <a:pt x="23" y="54"/>
                </a:cubicBezTo>
                <a:cubicBezTo>
                  <a:pt x="7" y="64"/>
                  <a:pt x="7" y="64"/>
                  <a:pt x="7" y="64"/>
                </a:cubicBezTo>
                <a:cubicBezTo>
                  <a:pt x="7" y="73"/>
                  <a:pt x="7" y="73"/>
                  <a:pt x="7" y="73"/>
                </a:cubicBezTo>
                <a:cubicBezTo>
                  <a:pt x="7" y="74"/>
                  <a:pt x="8" y="75"/>
                  <a:pt x="10" y="75"/>
                </a:cubicBezTo>
                <a:close/>
                <a:moveTo>
                  <a:pt x="56" y="75"/>
                </a:moveTo>
                <a:cubicBezTo>
                  <a:pt x="60" y="75"/>
                  <a:pt x="63" y="75"/>
                  <a:pt x="67" y="75"/>
                </a:cubicBezTo>
                <a:cubicBezTo>
                  <a:pt x="69" y="75"/>
                  <a:pt x="70" y="74"/>
                  <a:pt x="70" y="73"/>
                </a:cubicBezTo>
                <a:cubicBezTo>
                  <a:pt x="70" y="62"/>
                  <a:pt x="70" y="50"/>
                  <a:pt x="70" y="39"/>
                </a:cubicBezTo>
                <a:cubicBezTo>
                  <a:pt x="70" y="39"/>
                  <a:pt x="70" y="39"/>
                  <a:pt x="70" y="39"/>
                </a:cubicBezTo>
                <a:cubicBezTo>
                  <a:pt x="54" y="53"/>
                  <a:pt x="54" y="53"/>
                  <a:pt x="54" y="53"/>
                </a:cubicBezTo>
                <a:cubicBezTo>
                  <a:pt x="53" y="52"/>
                  <a:pt x="53" y="52"/>
                  <a:pt x="53" y="52"/>
                </a:cubicBezTo>
                <a:cubicBezTo>
                  <a:pt x="53" y="73"/>
                  <a:pt x="53" y="73"/>
                  <a:pt x="53" y="73"/>
                </a:cubicBezTo>
                <a:cubicBezTo>
                  <a:pt x="53" y="74"/>
                  <a:pt x="55" y="75"/>
                  <a:pt x="56" y="75"/>
                </a:cubicBezTo>
                <a:close/>
                <a:moveTo>
                  <a:pt x="79" y="75"/>
                </a:moveTo>
                <a:cubicBezTo>
                  <a:pt x="90" y="75"/>
                  <a:pt x="90" y="75"/>
                  <a:pt x="90" y="75"/>
                </a:cubicBezTo>
                <a:cubicBezTo>
                  <a:pt x="92" y="75"/>
                  <a:pt x="93" y="74"/>
                  <a:pt x="93" y="73"/>
                </a:cubicBezTo>
                <a:cubicBezTo>
                  <a:pt x="93" y="32"/>
                  <a:pt x="93" y="32"/>
                  <a:pt x="93" y="32"/>
                </a:cubicBezTo>
                <a:cubicBezTo>
                  <a:pt x="86" y="24"/>
                  <a:pt x="86" y="24"/>
                  <a:pt x="86" y="24"/>
                </a:cubicBezTo>
                <a:cubicBezTo>
                  <a:pt x="77" y="33"/>
                  <a:pt x="77" y="33"/>
                  <a:pt x="77" y="33"/>
                </a:cubicBezTo>
                <a:cubicBezTo>
                  <a:pt x="77" y="73"/>
                  <a:pt x="77" y="73"/>
                  <a:pt x="77" y="73"/>
                </a:cubicBezTo>
                <a:cubicBezTo>
                  <a:pt x="77" y="74"/>
                  <a:pt x="78" y="75"/>
                  <a:pt x="79" y="75"/>
                </a:cubicBezTo>
                <a:close/>
              </a:path>
            </a:pathLst>
          </a:custGeom>
          <a:solidFill>
            <a:schemeClr val="bg1"/>
          </a:solidFill>
          <a:ln>
            <a:noFill/>
          </a:ln>
        </p:spPr>
        <p:txBody>
          <a:bodyPr vert="horz" wrap="square" lIns="91440" tIns="45720" rIns="91440" bIns="45720" numCol="1" anchor="t" anchorCtr="0" compatLnSpc="1"/>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
        <p:nvSpPr>
          <p:cNvPr id="74" name="Freeform 329"/>
          <p:cNvSpPr>
            <a:spLocks noEditPoints="1"/>
          </p:cNvSpPr>
          <p:nvPr/>
        </p:nvSpPr>
        <p:spPr bwMode="auto">
          <a:xfrm>
            <a:off x="9414702" y="4233972"/>
            <a:ext cx="352425" cy="249238"/>
          </a:xfrm>
          <a:custGeom>
            <a:avLst/>
            <a:gdLst>
              <a:gd name="T0" fmla="*/ 18 w 222"/>
              <a:gd name="T1" fmla="*/ 113 h 157"/>
              <a:gd name="T2" fmla="*/ 94 w 222"/>
              <a:gd name="T3" fmla="*/ 113 h 157"/>
              <a:gd name="T4" fmla="*/ 107 w 222"/>
              <a:gd name="T5" fmla="*/ 157 h 157"/>
              <a:gd name="T6" fmla="*/ 5 w 222"/>
              <a:gd name="T7" fmla="*/ 157 h 157"/>
              <a:gd name="T8" fmla="*/ 18 w 222"/>
              <a:gd name="T9" fmla="*/ 113 h 157"/>
              <a:gd name="T10" fmla="*/ 18 w 222"/>
              <a:gd name="T11" fmla="*/ 113 h 157"/>
              <a:gd name="T12" fmla="*/ 209 w 222"/>
              <a:gd name="T13" fmla="*/ 73 h 157"/>
              <a:gd name="T14" fmla="*/ 209 w 222"/>
              <a:gd name="T15" fmla="*/ 86 h 157"/>
              <a:gd name="T16" fmla="*/ 220 w 222"/>
              <a:gd name="T17" fmla="*/ 95 h 157"/>
              <a:gd name="T18" fmla="*/ 207 w 222"/>
              <a:gd name="T19" fmla="*/ 95 h 157"/>
              <a:gd name="T20" fmla="*/ 200 w 222"/>
              <a:gd name="T21" fmla="*/ 106 h 157"/>
              <a:gd name="T22" fmla="*/ 200 w 222"/>
              <a:gd name="T23" fmla="*/ 93 h 157"/>
              <a:gd name="T24" fmla="*/ 187 w 222"/>
              <a:gd name="T25" fmla="*/ 84 h 157"/>
              <a:gd name="T26" fmla="*/ 200 w 222"/>
              <a:gd name="T27" fmla="*/ 86 h 157"/>
              <a:gd name="T28" fmla="*/ 209 w 222"/>
              <a:gd name="T29" fmla="*/ 73 h 157"/>
              <a:gd name="T30" fmla="*/ 209 w 222"/>
              <a:gd name="T31" fmla="*/ 73 h 157"/>
              <a:gd name="T32" fmla="*/ 20 w 222"/>
              <a:gd name="T33" fmla="*/ 84 h 157"/>
              <a:gd name="T34" fmla="*/ 14 w 222"/>
              <a:gd name="T35" fmla="*/ 95 h 157"/>
              <a:gd name="T36" fmla="*/ 0 w 222"/>
              <a:gd name="T37" fmla="*/ 95 h 157"/>
              <a:gd name="T38" fmla="*/ 11 w 222"/>
              <a:gd name="T39" fmla="*/ 102 h 157"/>
              <a:gd name="T40" fmla="*/ 11 w 222"/>
              <a:gd name="T41" fmla="*/ 115 h 157"/>
              <a:gd name="T42" fmla="*/ 18 w 222"/>
              <a:gd name="T43" fmla="*/ 104 h 157"/>
              <a:gd name="T44" fmla="*/ 34 w 222"/>
              <a:gd name="T45" fmla="*/ 104 h 157"/>
              <a:gd name="T46" fmla="*/ 20 w 222"/>
              <a:gd name="T47" fmla="*/ 97 h 157"/>
              <a:gd name="T48" fmla="*/ 20 w 222"/>
              <a:gd name="T49" fmla="*/ 84 h 157"/>
              <a:gd name="T50" fmla="*/ 20 w 222"/>
              <a:gd name="T51" fmla="*/ 84 h 157"/>
              <a:gd name="T52" fmla="*/ 82 w 222"/>
              <a:gd name="T53" fmla="*/ 0 h 157"/>
              <a:gd name="T54" fmla="*/ 80 w 222"/>
              <a:gd name="T55" fmla="*/ 26 h 157"/>
              <a:gd name="T56" fmla="*/ 105 w 222"/>
              <a:gd name="T57" fmla="*/ 42 h 157"/>
              <a:gd name="T58" fmla="*/ 78 w 222"/>
              <a:gd name="T59" fmla="*/ 39 h 157"/>
              <a:gd name="T60" fmla="*/ 62 w 222"/>
              <a:gd name="T61" fmla="*/ 64 h 157"/>
              <a:gd name="T62" fmla="*/ 65 w 222"/>
              <a:gd name="T63" fmla="*/ 37 h 157"/>
              <a:gd name="T64" fmla="*/ 40 w 222"/>
              <a:gd name="T65" fmla="*/ 22 h 157"/>
              <a:gd name="T66" fmla="*/ 67 w 222"/>
              <a:gd name="T67" fmla="*/ 22 h 157"/>
              <a:gd name="T68" fmla="*/ 82 w 222"/>
              <a:gd name="T69" fmla="*/ 0 h 157"/>
              <a:gd name="T70" fmla="*/ 82 w 222"/>
              <a:gd name="T71" fmla="*/ 0 h 157"/>
              <a:gd name="T72" fmla="*/ 133 w 222"/>
              <a:gd name="T73" fmla="*/ 113 h 157"/>
              <a:gd name="T74" fmla="*/ 209 w 222"/>
              <a:gd name="T75" fmla="*/ 113 h 157"/>
              <a:gd name="T76" fmla="*/ 222 w 222"/>
              <a:gd name="T77" fmla="*/ 157 h 157"/>
              <a:gd name="T78" fmla="*/ 120 w 222"/>
              <a:gd name="T79" fmla="*/ 157 h 157"/>
              <a:gd name="T80" fmla="*/ 133 w 222"/>
              <a:gd name="T81" fmla="*/ 113 h 157"/>
              <a:gd name="T82" fmla="*/ 133 w 222"/>
              <a:gd name="T83" fmla="*/ 113 h 157"/>
              <a:gd name="T84" fmla="*/ 74 w 222"/>
              <a:gd name="T85" fmla="*/ 55 h 157"/>
              <a:gd name="T86" fmla="*/ 60 w 222"/>
              <a:gd name="T87" fmla="*/ 99 h 157"/>
              <a:gd name="T88" fmla="*/ 162 w 222"/>
              <a:gd name="T89" fmla="*/ 99 h 157"/>
              <a:gd name="T90" fmla="*/ 149 w 222"/>
              <a:gd name="T91" fmla="*/ 55 h 157"/>
              <a:gd name="T92" fmla="*/ 74 w 222"/>
              <a:gd name="T93" fmla="*/ 5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2" h="157">
                <a:moveTo>
                  <a:pt x="18" y="113"/>
                </a:moveTo>
                <a:lnTo>
                  <a:pt x="94" y="113"/>
                </a:lnTo>
                <a:lnTo>
                  <a:pt x="107" y="157"/>
                </a:lnTo>
                <a:lnTo>
                  <a:pt x="5" y="157"/>
                </a:lnTo>
                <a:lnTo>
                  <a:pt x="18" y="113"/>
                </a:lnTo>
                <a:lnTo>
                  <a:pt x="18" y="113"/>
                </a:lnTo>
                <a:close/>
                <a:moveTo>
                  <a:pt x="209" y="73"/>
                </a:moveTo>
                <a:lnTo>
                  <a:pt x="209" y="86"/>
                </a:lnTo>
                <a:lnTo>
                  <a:pt x="220" y="95"/>
                </a:lnTo>
                <a:lnTo>
                  <a:pt x="207" y="95"/>
                </a:lnTo>
                <a:lnTo>
                  <a:pt x="200" y="106"/>
                </a:lnTo>
                <a:lnTo>
                  <a:pt x="200" y="93"/>
                </a:lnTo>
                <a:lnTo>
                  <a:pt x="187" y="84"/>
                </a:lnTo>
                <a:lnTo>
                  <a:pt x="200" y="86"/>
                </a:lnTo>
                <a:lnTo>
                  <a:pt x="209" y="73"/>
                </a:lnTo>
                <a:lnTo>
                  <a:pt x="209" y="73"/>
                </a:lnTo>
                <a:close/>
                <a:moveTo>
                  <a:pt x="20" y="84"/>
                </a:moveTo>
                <a:lnTo>
                  <a:pt x="14" y="95"/>
                </a:lnTo>
                <a:lnTo>
                  <a:pt x="0" y="95"/>
                </a:lnTo>
                <a:lnTo>
                  <a:pt x="11" y="102"/>
                </a:lnTo>
                <a:lnTo>
                  <a:pt x="11" y="115"/>
                </a:lnTo>
                <a:lnTo>
                  <a:pt x="18" y="104"/>
                </a:lnTo>
                <a:lnTo>
                  <a:pt x="34" y="104"/>
                </a:lnTo>
                <a:lnTo>
                  <a:pt x="20" y="97"/>
                </a:lnTo>
                <a:lnTo>
                  <a:pt x="20" y="84"/>
                </a:lnTo>
                <a:lnTo>
                  <a:pt x="20" y="84"/>
                </a:lnTo>
                <a:close/>
                <a:moveTo>
                  <a:pt x="82" y="0"/>
                </a:moveTo>
                <a:lnTo>
                  <a:pt x="80" y="26"/>
                </a:lnTo>
                <a:lnTo>
                  <a:pt x="105" y="42"/>
                </a:lnTo>
                <a:lnTo>
                  <a:pt x="78" y="39"/>
                </a:lnTo>
                <a:lnTo>
                  <a:pt x="62" y="64"/>
                </a:lnTo>
                <a:lnTo>
                  <a:pt x="65" y="37"/>
                </a:lnTo>
                <a:lnTo>
                  <a:pt x="40" y="22"/>
                </a:lnTo>
                <a:lnTo>
                  <a:pt x="67" y="22"/>
                </a:lnTo>
                <a:lnTo>
                  <a:pt x="82" y="0"/>
                </a:lnTo>
                <a:lnTo>
                  <a:pt x="82" y="0"/>
                </a:lnTo>
                <a:close/>
                <a:moveTo>
                  <a:pt x="133" y="113"/>
                </a:moveTo>
                <a:lnTo>
                  <a:pt x="209" y="113"/>
                </a:lnTo>
                <a:lnTo>
                  <a:pt x="222" y="157"/>
                </a:lnTo>
                <a:lnTo>
                  <a:pt x="120" y="157"/>
                </a:lnTo>
                <a:lnTo>
                  <a:pt x="133" y="113"/>
                </a:lnTo>
                <a:lnTo>
                  <a:pt x="133" y="113"/>
                </a:lnTo>
                <a:close/>
                <a:moveTo>
                  <a:pt x="74" y="55"/>
                </a:moveTo>
                <a:lnTo>
                  <a:pt x="60" y="99"/>
                </a:lnTo>
                <a:lnTo>
                  <a:pt x="162" y="99"/>
                </a:lnTo>
                <a:lnTo>
                  <a:pt x="149" y="55"/>
                </a:lnTo>
                <a:lnTo>
                  <a:pt x="74" y="55"/>
                </a:lnTo>
                <a:close/>
              </a:path>
            </a:pathLst>
          </a:custGeom>
          <a:solidFill>
            <a:schemeClr val="bg1"/>
          </a:solidFill>
          <a:ln>
            <a:noFill/>
          </a:ln>
        </p:spPr>
        <p:txBody>
          <a:bodyPr vert="horz" wrap="square" lIns="91440" tIns="45720" rIns="91440" bIns="45720" numCol="1" anchor="t" anchorCtr="0" compatLnSpc="1"/>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sp>
        <p:nvSpPr>
          <p:cNvPr id="77" name="Freeform 264"/>
          <p:cNvSpPr>
            <a:spLocks noEditPoints="1"/>
          </p:cNvSpPr>
          <p:nvPr/>
        </p:nvSpPr>
        <p:spPr bwMode="auto">
          <a:xfrm>
            <a:off x="10635446" y="4202905"/>
            <a:ext cx="298450" cy="334963"/>
          </a:xfrm>
          <a:custGeom>
            <a:avLst/>
            <a:gdLst>
              <a:gd name="T0" fmla="*/ 50 w 85"/>
              <a:gd name="T1" fmla="*/ 91 h 95"/>
              <a:gd name="T2" fmla="*/ 58 w 85"/>
              <a:gd name="T3" fmla="*/ 80 h 95"/>
              <a:gd name="T4" fmla="*/ 57 w 85"/>
              <a:gd name="T5" fmla="*/ 74 h 95"/>
              <a:gd name="T6" fmla="*/ 44 w 85"/>
              <a:gd name="T7" fmla="*/ 62 h 95"/>
              <a:gd name="T8" fmla="*/ 38 w 85"/>
              <a:gd name="T9" fmla="*/ 61 h 95"/>
              <a:gd name="T10" fmla="*/ 30 w 85"/>
              <a:gd name="T11" fmla="*/ 66 h 95"/>
              <a:gd name="T12" fmla="*/ 18 w 85"/>
              <a:gd name="T13" fmla="*/ 35 h 95"/>
              <a:gd name="T14" fmla="*/ 26 w 85"/>
              <a:gd name="T15" fmla="*/ 30 h 95"/>
              <a:gd name="T16" fmla="*/ 28 w 85"/>
              <a:gd name="T17" fmla="*/ 24 h 95"/>
              <a:gd name="T18" fmla="*/ 23 w 85"/>
              <a:gd name="T19" fmla="*/ 7 h 95"/>
              <a:gd name="T20" fmla="*/ 19 w 85"/>
              <a:gd name="T21" fmla="*/ 4 h 95"/>
              <a:gd name="T22" fmla="*/ 5 w 85"/>
              <a:gd name="T23" fmla="*/ 5 h 95"/>
              <a:gd name="T24" fmla="*/ 0 w 85"/>
              <a:gd name="T25" fmla="*/ 10 h 95"/>
              <a:gd name="T26" fmla="*/ 43 w 85"/>
              <a:gd name="T27" fmla="*/ 93 h 95"/>
              <a:gd name="T28" fmla="*/ 50 w 85"/>
              <a:gd name="T29" fmla="*/ 91 h 95"/>
              <a:gd name="T30" fmla="*/ 46 w 85"/>
              <a:gd name="T31" fmla="*/ 52 h 95"/>
              <a:gd name="T32" fmla="*/ 32 w 85"/>
              <a:gd name="T33" fmla="*/ 52 h 95"/>
              <a:gd name="T34" fmla="*/ 33 w 85"/>
              <a:gd name="T35" fmla="*/ 49 h 95"/>
              <a:gd name="T36" fmla="*/ 41 w 85"/>
              <a:gd name="T37" fmla="*/ 37 h 95"/>
              <a:gd name="T38" fmla="*/ 42 w 85"/>
              <a:gd name="T39" fmla="*/ 31 h 95"/>
              <a:gd name="T40" fmla="*/ 41 w 85"/>
              <a:gd name="T41" fmla="*/ 29 h 95"/>
              <a:gd name="T42" fmla="*/ 40 w 85"/>
              <a:gd name="T43" fmla="*/ 31 h 95"/>
              <a:gd name="T44" fmla="*/ 39 w 85"/>
              <a:gd name="T45" fmla="*/ 35 h 95"/>
              <a:gd name="T46" fmla="*/ 34 w 85"/>
              <a:gd name="T47" fmla="*/ 35 h 95"/>
              <a:gd name="T48" fmla="*/ 35 w 85"/>
              <a:gd name="T49" fmla="*/ 30 h 95"/>
              <a:gd name="T50" fmla="*/ 42 w 85"/>
              <a:gd name="T51" fmla="*/ 25 h 95"/>
              <a:gd name="T52" fmla="*/ 47 w 85"/>
              <a:gd name="T53" fmla="*/ 27 h 95"/>
              <a:gd name="T54" fmla="*/ 48 w 85"/>
              <a:gd name="T55" fmla="*/ 33 h 95"/>
              <a:gd name="T56" fmla="*/ 47 w 85"/>
              <a:gd name="T57" fmla="*/ 36 h 95"/>
              <a:gd name="T58" fmla="*/ 39 w 85"/>
              <a:gd name="T59" fmla="*/ 49 h 95"/>
              <a:gd name="T60" fmla="*/ 46 w 85"/>
              <a:gd name="T61" fmla="*/ 49 h 95"/>
              <a:gd name="T62" fmla="*/ 46 w 85"/>
              <a:gd name="T63" fmla="*/ 52 h 95"/>
              <a:gd name="T64" fmla="*/ 63 w 85"/>
              <a:gd name="T65" fmla="*/ 49 h 95"/>
              <a:gd name="T66" fmla="*/ 60 w 85"/>
              <a:gd name="T67" fmla="*/ 49 h 95"/>
              <a:gd name="T68" fmla="*/ 60 w 85"/>
              <a:gd name="T69" fmla="*/ 52 h 95"/>
              <a:gd name="T70" fmla="*/ 54 w 85"/>
              <a:gd name="T71" fmla="*/ 52 h 95"/>
              <a:gd name="T72" fmla="*/ 55 w 85"/>
              <a:gd name="T73" fmla="*/ 49 h 95"/>
              <a:gd name="T74" fmla="*/ 47 w 85"/>
              <a:gd name="T75" fmla="*/ 49 h 95"/>
              <a:gd name="T76" fmla="*/ 47 w 85"/>
              <a:gd name="T77" fmla="*/ 45 h 95"/>
              <a:gd name="T78" fmla="*/ 55 w 85"/>
              <a:gd name="T79" fmla="*/ 26 h 95"/>
              <a:gd name="T80" fmla="*/ 63 w 85"/>
              <a:gd name="T81" fmla="*/ 26 h 95"/>
              <a:gd name="T82" fmla="*/ 61 w 85"/>
              <a:gd name="T83" fmla="*/ 45 h 95"/>
              <a:gd name="T84" fmla="*/ 64 w 85"/>
              <a:gd name="T85" fmla="*/ 45 h 95"/>
              <a:gd name="T86" fmla="*/ 63 w 85"/>
              <a:gd name="T87" fmla="*/ 49 h 95"/>
              <a:gd name="T88" fmla="*/ 55 w 85"/>
              <a:gd name="T89" fmla="*/ 45 h 95"/>
              <a:gd name="T90" fmla="*/ 52 w 85"/>
              <a:gd name="T91" fmla="*/ 45 h 95"/>
              <a:gd name="T92" fmla="*/ 56 w 85"/>
              <a:gd name="T93" fmla="*/ 34 h 95"/>
              <a:gd name="T94" fmla="*/ 55 w 85"/>
              <a:gd name="T95" fmla="*/ 45 h 95"/>
              <a:gd name="T96" fmla="*/ 43 w 85"/>
              <a:gd name="T97" fmla="*/ 0 h 95"/>
              <a:gd name="T98" fmla="*/ 72 w 85"/>
              <a:gd name="T99" fmla="*/ 12 h 95"/>
              <a:gd name="T100" fmla="*/ 85 w 85"/>
              <a:gd name="T101" fmla="*/ 41 h 95"/>
              <a:gd name="T102" fmla="*/ 72 w 85"/>
              <a:gd name="T103" fmla="*/ 70 h 95"/>
              <a:gd name="T104" fmla="*/ 65 w 85"/>
              <a:gd name="T105" fmla="*/ 75 h 95"/>
              <a:gd name="T106" fmla="*/ 64 w 85"/>
              <a:gd name="T107" fmla="*/ 72 h 95"/>
              <a:gd name="T108" fmla="*/ 59 w 85"/>
              <a:gd name="T109" fmla="*/ 68 h 95"/>
              <a:gd name="T110" fmla="*/ 66 w 85"/>
              <a:gd name="T111" fmla="*/ 63 h 95"/>
              <a:gd name="T112" fmla="*/ 75 w 85"/>
              <a:gd name="T113" fmla="*/ 41 h 95"/>
              <a:gd name="T114" fmla="*/ 66 w 85"/>
              <a:gd name="T115" fmla="*/ 18 h 95"/>
              <a:gd name="T116" fmla="*/ 43 w 85"/>
              <a:gd name="T117" fmla="*/ 9 h 95"/>
              <a:gd name="T118" fmla="*/ 31 w 85"/>
              <a:gd name="T119" fmla="*/ 11 h 95"/>
              <a:gd name="T120" fmla="*/ 30 w 85"/>
              <a:gd name="T121" fmla="*/ 5 h 95"/>
              <a:gd name="T122" fmla="*/ 28 w 85"/>
              <a:gd name="T123" fmla="*/ 2 h 95"/>
              <a:gd name="T124" fmla="*/ 43 w 85"/>
              <a:gd name="T12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 h="95">
                <a:moveTo>
                  <a:pt x="50" y="91"/>
                </a:moveTo>
                <a:cubicBezTo>
                  <a:pt x="53" y="87"/>
                  <a:pt x="55" y="83"/>
                  <a:pt x="58" y="80"/>
                </a:cubicBezTo>
                <a:cubicBezTo>
                  <a:pt x="59" y="78"/>
                  <a:pt x="58" y="76"/>
                  <a:pt x="57" y="74"/>
                </a:cubicBezTo>
                <a:cubicBezTo>
                  <a:pt x="52" y="70"/>
                  <a:pt x="48" y="66"/>
                  <a:pt x="44" y="62"/>
                </a:cubicBezTo>
                <a:cubicBezTo>
                  <a:pt x="42" y="60"/>
                  <a:pt x="40" y="60"/>
                  <a:pt x="38" y="61"/>
                </a:cubicBezTo>
                <a:cubicBezTo>
                  <a:pt x="36" y="62"/>
                  <a:pt x="33" y="64"/>
                  <a:pt x="30" y="66"/>
                </a:cubicBezTo>
                <a:cubicBezTo>
                  <a:pt x="21" y="52"/>
                  <a:pt x="20" y="45"/>
                  <a:pt x="18" y="35"/>
                </a:cubicBezTo>
                <a:cubicBezTo>
                  <a:pt x="20" y="33"/>
                  <a:pt x="23" y="31"/>
                  <a:pt x="26" y="30"/>
                </a:cubicBezTo>
                <a:cubicBezTo>
                  <a:pt x="28" y="29"/>
                  <a:pt x="28" y="27"/>
                  <a:pt x="28" y="24"/>
                </a:cubicBezTo>
                <a:cubicBezTo>
                  <a:pt x="26" y="19"/>
                  <a:pt x="24" y="13"/>
                  <a:pt x="23" y="7"/>
                </a:cubicBezTo>
                <a:cubicBezTo>
                  <a:pt x="22" y="5"/>
                  <a:pt x="21" y="3"/>
                  <a:pt x="19" y="4"/>
                </a:cubicBezTo>
                <a:cubicBezTo>
                  <a:pt x="14" y="4"/>
                  <a:pt x="9" y="4"/>
                  <a:pt x="5" y="5"/>
                </a:cubicBezTo>
                <a:cubicBezTo>
                  <a:pt x="1" y="5"/>
                  <a:pt x="0" y="7"/>
                  <a:pt x="0" y="10"/>
                </a:cubicBezTo>
                <a:cubicBezTo>
                  <a:pt x="2" y="45"/>
                  <a:pt x="15" y="77"/>
                  <a:pt x="43" y="93"/>
                </a:cubicBezTo>
                <a:cubicBezTo>
                  <a:pt x="46" y="95"/>
                  <a:pt x="48" y="95"/>
                  <a:pt x="50" y="91"/>
                </a:cubicBezTo>
                <a:close/>
                <a:moveTo>
                  <a:pt x="46" y="52"/>
                </a:moveTo>
                <a:cubicBezTo>
                  <a:pt x="32" y="52"/>
                  <a:pt x="32" y="52"/>
                  <a:pt x="32" y="52"/>
                </a:cubicBezTo>
                <a:cubicBezTo>
                  <a:pt x="33" y="49"/>
                  <a:pt x="33" y="49"/>
                  <a:pt x="33" y="49"/>
                </a:cubicBezTo>
                <a:cubicBezTo>
                  <a:pt x="41" y="37"/>
                  <a:pt x="41" y="37"/>
                  <a:pt x="41" y="37"/>
                </a:cubicBezTo>
                <a:cubicBezTo>
                  <a:pt x="41" y="35"/>
                  <a:pt x="42" y="34"/>
                  <a:pt x="42" y="31"/>
                </a:cubicBezTo>
                <a:cubicBezTo>
                  <a:pt x="42" y="30"/>
                  <a:pt x="42" y="29"/>
                  <a:pt x="41" y="29"/>
                </a:cubicBezTo>
                <a:cubicBezTo>
                  <a:pt x="41" y="29"/>
                  <a:pt x="40" y="30"/>
                  <a:pt x="40" y="31"/>
                </a:cubicBezTo>
                <a:cubicBezTo>
                  <a:pt x="39" y="35"/>
                  <a:pt x="39" y="35"/>
                  <a:pt x="39" y="35"/>
                </a:cubicBezTo>
                <a:cubicBezTo>
                  <a:pt x="34" y="35"/>
                  <a:pt x="34" y="35"/>
                  <a:pt x="34" y="35"/>
                </a:cubicBezTo>
                <a:cubicBezTo>
                  <a:pt x="35" y="30"/>
                  <a:pt x="35" y="30"/>
                  <a:pt x="35" y="30"/>
                </a:cubicBezTo>
                <a:cubicBezTo>
                  <a:pt x="35" y="27"/>
                  <a:pt x="38" y="25"/>
                  <a:pt x="42" y="25"/>
                </a:cubicBezTo>
                <a:cubicBezTo>
                  <a:pt x="45" y="25"/>
                  <a:pt x="46" y="26"/>
                  <a:pt x="47" y="27"/>
                </a:cubicBezTo>
                <a:cubicBezTo>
                  <a:pt x="48" y="28"/>
                  <a:pt x="48" y="31"/>
                  <a:pt x="48" y="33"/>
                </a:cubicBezTo>
                <a:cubicBezTo>
                  <a:pt x="48" y="35"/>
                  <a:pt x="47" y="36"/>
                  <a:pt x="47" y="36"/>
                </a:cubicBezTo>
                <a:cubicBezTo>
                  <a:pt x="39" y="49"/>
                  <a:pt x="39" y="49"/>
                  <a:pt x="39" y="49"/>
                </a:cubicBezTo>
                <a:cubicBezTo>
                  <a:pt x="46" y="49"/>
                  <a:pt x="46" y="49"/>
                  <a:pt x="46" y="49"/>
                </a:cubicBezTo>
                <a:cubicBezTo>
                  <a:pt x="46" y="52"/>
                  <a:pt x="46" y="52"/>
                  <a:pt x="46" y="52"/>
                </a:cubicBezTo>
                <a:close/>
                <a:moveTo>
                  <a:pt x="63" y="49"/>
                </a:moveTo>
                <a:cubicBezTo>
                  <a:pt x="60" y="49"/>
                  <a:pt x="60" y="49"/>
                  <a:pt x="60" y="49"/>
                </a:cubicBezTo>
                <a:cubicBezTo>
                  <a:pt x="60" y="52"/>
                  <a:pt x="60" y="52"/>
                  <a:pt x="60" y="52"/>
                </a:cubicBezTo>
                <a:cubicBezTo>
                  <a:pt x="54" y="52"/>
                  <a:pt x="54" y="52"/>
                  <a:pt x="54" y="52"/>
                </a:cubicBezTo>
                <a:cubicBezTo>
                  <a:pt x="55" y="49"/>
                  <a:pt x="55" y="49"/>
                  <a:pt x="55" y="49"/>
                </a:cubicBezTo>
                <a:cubicBezTo>
                  <a:pt x="47" y="49"/>
                  <a:pt x="47" y="49"/>
                  <a:pt x="47" y="49"/>
                </a:cubicBezTo>
                <a:cubicBezTo>
                  <a:pt x="47" y="45"/>
                  <a:pt x="47" y="45"/>
                  <a:pt x="47" y="45"/>
                </a:cubicBezTo>
                <a:cubicBezTo>
                  <a:pt x="55" y="26"/>
                  <a:pt x="55" y="26"/>
                  <a:pt x="55" y="26"/>
                </a:cubicBezTo>
                <a:cubicBezTo>
                  <a:pt x="63" y="26"/>
                  <a:pt x="63" y="26"/>
                  <a:pt x="63" y="26"/>
                </a:cubicBezTo>
                <a:cubicBezTo>
                  <a:pt x="61" y="45"/>
                  <a:pt x="61" y="45"/>
                  <a:pt x="61" y="45"/>
                </a:cubicBezTo>
                <a:cubicBezTo>
                  <a:pt x="64" y="45"/>
                  <a:pt x="64" y="45"/>
                  <a:pt x="64" y="45"/>
                </a:cubicBezTo>
                <a:cubicBezTo>
                  <a:pt x="63" y="49"/>
                  <a:pt x="63" y="49"/>
                  <a:pt x="63" y="49"/>
                </a:cubicBezTo>
                <a:close/>
                <a:moveTo>
                  <a:pt x="55" y="45"/>
                </a:moveTo>
                <a:cubicBezTo>
                  <a:pt x="52" y="45"/>
                  <a:pt x="52" y="45"/>
                  <a:pt x="52" y="45"/>
                </a:cubicBezTo>
                <a:cubicBezTo>
                  <a:pt x="56" y="34"/>
                  <a:pt x="56" y="34"/>
                  <a:pt x="56" y="34"/>
                </a:cubicBezTo>
                <a:cubicBezTo>
                  <a:pt x="55" y="45"/>
                  <a:pt x="55" y="45"/>
                  <a:pt x="55" y="45"/>
                </a:cubicBezTo>
                <a:close/>
                <a:moveTo>
                  <a:pt x="43" y="0"/>
                </a:moveTo>
                <a:cubicBezTo>
                  <a:pt x="55" y="0"/>
                  <a:pt x="65" y="4"/>
                  <a:pt x="72" y="12"/>
                </a:cubicBezTo>
                <a:cubicBezTo>
                  <a:pt x="80" y="19"/>
                  <a:pt x="85" y="29"/>
                  <a:pt x="85" y="41"/>
                </a:cubicBezTo>
                <a:cubicBezTo>
                  <a:pt x="85" y="52"/>
                  <a:pt x="80" y="62"/>
                  <a:pt x="72" y="70"/>
                </a:cubicBezTo>
                <a:cubicBezTo>
                  <a:pt x="70" y="72"/>
                  <a:pt x="68" y="74"/>
                  <a:pt x="65" y="75"/>
                </a:cubicBezTo>
                <a:cubicBezTo>
                  <a:pt x="65" y="74"/>
                  <a:pt x="65" y="73"/>
                  <a:pt x="64" y="72"/>
                </a:cubicBezTo>
                <a:cubicBezTo>
                  <a:pt x="59" y="68"/>
                  <a:pt x="59" y="68"/>
                  <a:pt x="59" y="68"/>
                </a:cubicBezTo>
                <a:cubicBezTo>
                  <a:pt x="62" y="67"/>
                  <a:pt x="64" y="65"/>
                  <a:pt x="66" y="63"/>
                </a:cubicBezTo>
                <a:cubicBezTo>
                  <a:pt x="72" y="57"/>
                  <a:pt x="75" y="49"/>
                  <a:pt x="75" y="41"/>
                </a:cubicBezTo>
                <a:cubicBezTo>
                  <a:pt x="75" y="32"/>
                  <a:pt x="72" y="24"/>
                  <a:pt x="66" y="18"/>
                </a:cubicBezTo>
                <a:cubicBezTo>
                  <a:pt x="60" y="12"/>
                  <a:pt x="52" y="9"/>
                  <a:pt x="43" y="9"/>
                </a:cubicBezTo>
                <a:cubicBezTo>
                  <a:pt x="39" y="9"/>
                  <a:pt x="35" y="10"/>
                  <a:pt x="31" y="11"/>
                </a:cubicBezTo>
                <a:cubicBezTo>
                  <a:pt x="30" y="5"/>
                  <a:pt x="30" y="5"/>
                  <a:pt x="30" y="5"/>
                </a:cubicBezTo>
                <a:cubicBezTo>
                  <a:pt x="29" y="4"/>
                  <a:pt x="29" y="3"/>
                  <a:pt x="28" y="2"/>
                </a:cubicBezTo>
                <a:cubicBezTo>
                  <a:pt x="33" y="1"/>
                  <a:pt x="38" y="0"/>
                  <a:pt x="43" y="0"/>
                </a:cubicBezTo>
                <a:close/>
              </a:path>
            </a:pathLst>
          </a:custGeom>
          <a:solidFill>
            <a:schemeClr val="bg1"/>
          </a:solidFill>
          <a:ln>
            <a:noFill/>
          </a:ln>
        </p:spPr>
        <p:txBody>
          <a:bodyPr vert="horz" wrap="square" lIns="91440" tIns="45720" rIns="91440" bIns="45720" numCol="1" anchor="t" anchorCtr="0" compatLnSpc="1"/>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black"/>
              </a:solidFill>
              <a:effectLst/>
              <a:uLnTx/>
              <a:uFillTx/>
              <a:cs typeface="+mn-ea"/>
              <a:sym typeface="+mn-lt"/>
            </a:endParaRPr>
          </a:p>
        </p:txBody>
      </p:sp>
      <p:pic>
        <p:nvPicPr>
          <p:cNvPr id="4" name="图片 3"/>
          <p:cNvPicPr>
            <a:picLocks noChangeAspect="1"/>
          </p:cNvPicPr>
          <p:nvPr/>
        </p:nvPicPr>
        <p:blipFill>
          <a:blip r:embed="rId1" cstate="print"/>
          <a:stretch>
            <a:fillRect/>
          </a:stretch>
        </p:blipFill>
        <p:spPr>
          <a:xfrm>
            <a:off x="787400" y="1896745"/>
            <a:ext cx="4813300" cy="4326890"/>
          </a:xfrm>
          <a:prstGeom prst="rect">
            <a:avLst/>
          </a:prstGeom>
          <a:ln w="28575" cmpd="sng">
            <a:solidFill>
              <a:srgbClr val="029676"/>
            </a:solidFill>
            <a:prstDash val="solid"/>
          </a:ln>
        </p:spPr>
      </p:pic>
      <p:sp>
        <p:nvSpPr>
          <p:cNvPr id="22" name="线形标注 2 21"/>
          <p:cNvSpPr/>
          <p:nvPr/>
        </p:nvSpPr>
        <p:spPr>
          <a:xfrm>
            <a:off x="6839585" y="1767205"/>
            <a:ext cx="4557395" cy="3969384"/>
          </a:xfrm>
          <a:prstGeom prst="borderCallout2">
            <a:avLst>
              <a:gd name="adj1" fmla="val 17840"/>
              <a:gd name="adj2" fmla="val -857"/>
              <a:gd name="adj3" fmla="val 18755"/>
              <a:gd name="adj4" fmla="val -10276"/>
              <a:gd name="adj5" fmla="val 77155"/>
              <a:gd name="adj6" fmla="val -39194"/>
            </a:avLst>
          </a:prstGeom>
          <a:ln w="28575" cmpd="dbl">
            <a:solidFill>
              <a:schemeClr val="accent1">
                <a:shade val="50000"/>
              </a:schemeClr>
            </a:solidFill>
            <a:prstDash val="solid"/>
          </a:ln>
        </p:spPr>
        <p:txBody>
          <a:bodyPr wrap="square">
            <a:spAutoFit/>
            <a:scene3d>
              <a:camera prst="orthographicFront"/>
              <a:lightRig rig="threePt" dir="t"/>
            </a:scene3d>
            <a:sp3d contourW="12700"/>
          </a:bodyPr>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a:p>
            <a:pPr lvl="0" eaLnBrk="0" fontAlgn="base" hangingPunct="0">
              <a:lnSpc>
                <a:spcPct val="150000"/>
              </a:lnSpc>
              <a:spcBef>
                <a:spcPct val="0"/>
              </a:spcBef>
              <a:spcAft>
                <a:spcPct val="0"/>
              </a:spcAft>
            </a:pPr>
            <a:endParaRPr kumimoji="0" lang="zh-CN" altLang="en-US" sz="1400" b="1" i="0" u="none" strike="noStrike" cap="none" spc="0" normalizeH="0" baseline="0" dirty="0">
              <a:solidFill>
                <a:schemeClr val="accent3">
                  <a:lumMod val="75000"/>
                </a:schemeClr>
              </a:solidFill>
              <a:cs typeface="+mn-ea"/>
              <a:sym typeface="+mn-lt"/>
            </a:endParaRPr>
          </a:p>
        </p:txBody>
      </p:sp>
      <p:pic>
        <p:nvPicPr>
          <p:cNvPr id="5" name="图片 4"/>
          <p:cNvPicPr>
            <a:picLocks noChangeAspect="1"/>
          </p:cNvPicPr>
          <p:nvPr/>
        </p:nvPicPr>
        <p:blipFill>
          <a:blip r:embed="rId2"/>
          <a:stretch>
            <a:fillRect/>
          </a:stretch>
        </p:blipFill>
        <p:spPr>
          <a:xfrm>
            <a:off x="6939915" y="1896745"/>
            <a:ext cx="4357370" cy="3694430"/>
          </a:xfrm>
          <a:prstGeom prst="rect">
            <a:avLst/>
          </a:prstGeom>
        </p:spPr>
      </p:pic>
      <p:sp>
        <p:nvSpPr>
          <p:cNvPr id="6" name="矩形 5"/>
          <p:cNvSpPr/>
          <p:nvPr/>
        </p:nvSpPr>
        <p:spPr>
          <a:xfrm>
            <a:off x="7482205" y="3458210"/>
            <a:ext cx="2757170" cy="375285"/>
          </a:xfrm>
          <a:prstGeom prst="rect">
            <a:avLst/>
          </a:prstGeom>
          <a:noFill/>
          <a:ln w="28575" cmpd="sng">
            <a:solidFill>
              <a:srgbClr val="FF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7491095" y="4565015"/>
            <a:ext cx="3563620" cy="375285"/>
          </a:xfrm>
          <a:prstGeom prst="rect">
            <a:avLst/>
          </a:prstGeom>
          <a:noFill/>
          <a:ln w="28575" cmpd="sng">
            <a:solidFill>
              <a:srgbClr val="FF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idx="1"/>
          </p:nvPr>
        </p:nvSpPr>
        <p:spPr>
          <a:xfrm>
            <a:off x="1212215" y="1717675"/>
            <a:ext cx="9897745" cy="4357370"/>
          </a:xfrm>
        </p:spPr>
        <p:txBody>
          <a:bodyPr/>
          <a:p>
            <a:pPr indent="0" algn="l" eaLnBrk="1" fontAlgn="auto" latinLnBrk="0" hangingPunct="1">
              <a:lnSpc>
                <a:spcPct val="150000"/>
              </a:lnSpc>
            </a:pPr>
            <a:r>
              <a:rPr lang="zh-CN" altLang="en-US" sz="2000">
                <a:sym typeface="+mn-ea"/>
              </a:rPr>
              <a:t>《广东省豁免环境影响评价手续办理的建设项目名录（</a:t>
            </a:r>
            <a:r>
              <a:rPr lang="en-US" altLang="zh-CN" sz="2000">
                <a:sym typeface="+mn-ea"/>
              </a:rPr>
              <a:t>2020</a:t>
            </a:r>
            <a:r>
              <a:rPr lang="zh-CN" altLang="en-US" sz="2000">
                <a:sym typeface="+mn-ea"/>
              </a:rPr>
              <a:t>年版）》，</a:t>
            </a:r>
            <a:r>
              <a:rPr lang="en-US" altLang="zh-CN" sz="2000">
                <a:sym typeface="+mn-ea"/>
              </a:rPr>
              <a:t>2020</a:t>
            </a:r>
            <a:r>
              <a:rPr lang="zh-CN" altLang="en-US" sz="2000">
                <a:sym typeface="+mn-ea"/>
              </a:rPr>
              <a:t>年</a:t>
            </a:r>
            <a:r>
              <a:rPr lang="en-US" altLang="zh-CN" sz="2000">
                <a:sym typeface="+mn-ea"/>
              </a:rPr>
              <a:t>4</a:t>
            </a:r>
            <a:r>
              <a:rPr lang="zh-CN" altLang="en-US" sz="2000">
                <a:sym typeface="+mn-ea"/>
              </a:rPr>
              <a:t>月</a:t>
            </a:r>
            <a:r>
              <a:rPr lang="en-US" altLang="zh-CN" sz="2000">
                <a:sym typeface="+mn-ea"/>
              </a:rPr>
              <a:t>15</a:t>
            </a:r>
            <a:r>
              <a:rPr lang="zh-CN" altLang="en-US" sz="2000">
                <a:sym typeface="+mn-ea"/>
              </a:rPr>
              <a:t>日起施行，豁免行业</a:t>
            </a:r>
            <a:r>
              <a:rPr lang="zh-CN" altLang="en-US" sz="2000" dirty="0">
                <a:solidFill>
                  <a:schemeClr val="tx1">
                    <a:lumMod val="65000"/>
                    <a:lumOff val="35000"/>
                  </a:schemeClr>
                </a:solidFill>
                <a:cs typeface="+mn-ea"/>
                <a:sym typeface="+mn-lt"/>
              </a:rPr>
              <a:t>三十大类</a:t>
            </a:r>
            <a:r>
              <a:rPr lang="en-US" altLang="zh-CN" sz="2000" dirty="0">
                <a:solidFill>
                  <a:schemeClr val="tx1">
                    <a:lumMod val="65000"/>
                    <a:lumOff val="35000"/>
                  </a:schemeClr>
                </a:solidFill>
                <a:cs typeface="+mn-ea"/>
                <a:sym typeface="+mn-lt"/>
              </a:rPr>
              <a:t>61</a:t>
            </a:r>
            <a:r>
              <a:rPr lang="zh-CN" altLang="en-US" sz="2000" dirty="0">
                <a:solidFill>
                  <a:schemeClr val="tx1">
                    <a:lumMod val="65000"/>
                    <a:lumOff val="35000"/>
                  </a:schemeClr>
                </a:solidFill>
                <a:cs typeface="+mn-ea"/>
                <a:sym typeface="+mn-lt"/>
              </a:rPr>
              <a:t>小类；</a:t>
            </a:r>
            <a:endParaRPr lang="zh-CN" altLang="en-US" sz="2000"/>
          </a:p>
          <a:p>
            <a:pPr indent="0" algn="l" eaLnBrk="1" fontAlgn="auto" latinLnBrk="0" hangingPunct="1">
              <a:lnSpc>
                <a:spcPct val="150000"/>
              </a:lnSpc>
            </a:pPr>
            <a:r>
              <a:rPr lang="zh-CN" altLang="en-US" sz="2000">
                <a:sym typeface="+mn-ea"/>
              </a:rPr>
              <a:t>《</a:t>
            </a:r>
            <a:r>
              <a:rPr sz="2000">
                <a:sym typeface="+mn-ea"/>
              </a:rPr>
              <a:t>珠海市生态环境局关于广东省豁免环境影响评价手续办理的建设项目名录（2020年版）的实施意见</a:t>
            </a:r>
            <a:r>
              <a:rPr lang="zh-CN" altLang="en-US" sz="2000">
                <a:sym typeface="+mn-ea"/>
              </a:rPr>
              <a:t>》，</a:t>
            </a:r>
            <a:r>
              <a:rPr lang="en-US" altLang="zh-CN" sz="2000">
                <a:sym typeface="+mn-ea"/>
              </a:rPr>
              <a:t>2020</a:t>
            </a:r>
            <a:r>
              <a:rPr lang="zh-CN" altLang="en-US" sz="2000">
                <a:sym typeface="+mn-ea"/>
              </a:rPr>
              <a:t>年</a:t>
            </a:r>
            <a:r>
              <a:rPr lang="en-US" altLang="zh-CN" sz="2000">
                <a:sym typeface="+mn-ea"/>
              </a:rPr>
              <a:t>4</a:t>
            </a:r>
            <a:r>
              <a:rPr lang="zh-CN" altLang="en-US" sz="2000">
                <a:sym typeface="+mn-ea"/>
              </a:rPr>
              <a:t>月</a:t>
            </a:r>
            <a:r>
              <a:rPr lang="en-US" altLang="zh-CN" sz="2000">
                <a:sym typeface="+mn-ea"/>
              </a:rPr>
              <a:t>30</a:t>
            </a:r>
            <a:r>
              <a:rPr lang="zh-CN" altLang="en-US" sz="2000">
                <a:sym typeface="+mn-ea"/>
              </a:rPr>
              <a:t>日发布，明确豁免环评的项目的管理工作。</a:t>
            </a:r>
            <a:endParaRPr lang="zh-CN" altLang="en-US" sz="2000">
              <a:sym typeface="+mn-ea"/>
            </a:endParaRPr>
          </a:p>
          <a:p>
            <a:pPr indent="0" algn="l" eaLnBrk="1" fontAlgn="auto" latinLnBrk="0" hangingPunct="1">
              <a:lnSpc>
                <a:spcPct val="150000"/>
              </a:lnSpc>
            </a:pPr>
            <a:r>
              <a:rPr lang="zh-CN" altLang="en-US" sz="2000">
                <a:sym typeface="+mn-ea"/>
              </a:rPr>
              <a:t>《建设项目环境影响评价分类管理名录》（2021年版）自2021年1月1日起施行，</a:t>
            </a:r>
            <a:r>
              <a:rPr sz="2000" dirty="0">
                <a:solidFill>
                  <a:srgbClr val="000000"/>
                </a:solidFill>
                <a:latin typeface="GUCBTD+Î¢ÈíÑÅºÚ" panose="020B0503020204020204"/>
                <a:cs typeface="GUCBTD+Î¢ÈíÑÅºÚ" panose="020B0503020204020204"/>
                <a:sym typeface="+mn-ea"/>
              </a:rPr>
              <a:t>涵盖了“环评审批正面清单”改革中豁免一批的举措，做到了前后政策无缝衔接。</a:t>
            </a:r>
            <a:endParaRPr lang="zh-CN" altLang="en-US" sz="2000"/>
          </a:p>
        </p:txBody>
      </p:sp>
      <p:sp>
        <p:nvSpPr>
          <p:cNvPr id="3" name="标题 2"/>
          <p:cNvSpPr>
            <a:spLocks noGrp="1"/>
          </p:cNvSpPr>
          <p:nvPr>
            <p:ph type="title"/>
          </p:nvPr>
        </p:nvSpPr>
        <p:spPr/>
        <p:txBody>
          <a:bodyPr/>
          <a:p>
            <a:r>
              <a:rPr lang="zh-CN" altLang="en-US"/>
              <a:t>豁免环评手续</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p:txBody>
          <a:bodyPr>
            <a:normAutofit/>
          </a:bodyPr>
          <a:p>
            <a:r>
              <a:rPr lang="zh-CN" altLang="en-US">
                <a:sym typeface="+mn-ea"/>
              </a:rPr>
              <a:t>豁免环评手续</a:t>
            </a:r>
            <a:endParaRPr lang="zh-CN" altLang="en-US"/>
          </a:p>
        </p:txBody>
      </p:sp>
      <p:sp>
        <p:nvSpPr>
          <p:cNvPr id="8" name="object 8"/>
          <p:cNvSpPr txBox="1"/>
          <p:nvPr/>
        </p:nvSpPr>
        <p:spPr>
          <a:xfrm>
            <a:off x="665480" y="1663700"/>
            <a:ext cx="4811395" cy="2077085"/>
          </a:xfrm>
          <a:prstGeom prst="rect">
            <a:avLst/>
          </a:prstGeom>
        </p:spPr>
        <p:txBody>
          <a:bodyPr vert="horz" wrap="square" lIns="0" tIns="0" rIns="0" bIns="0" rtlCol="0">
            <a:spAutoFit/>
          </a:bodyPr>
          <a:p>
            <a:pPr marL="0" marR="0">
              <a:lnSpc>
                <a:spcPct val="150000"/>
              </a:lnSpc>
              <a:spcBef>
                <a:spcPts val="0"/>
              </a:spcBef>
              <a:spcAft>
                <a:spcPts val="0"/>
              </a:spcAft>
            </a:pPr>
            <a:r>
              <a:rPr lang="en-US"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       2021</a:t>
            </a:r>
            <a:r>
              <a:rPr lang="zh-CN" altLang="en-US"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年版《</a:t>
            </a:r>
            <a:r>
              <a:rPr lang="zh-CN" altLang="en-US">
                <a:sym typeface="+mn-ea"/>
              </a:rPr>
              <a:t>建设项目环境影响评价分类管理名录</a:t>
            </a:r>
            <a:r>
              <a:rPr lang="zh-CN" altLang="en-US"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a:t>
            </a:r>
            <a:r>
              <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包括</a:t>
            </a:r>
            <a:r>
              <a:rPr sz="1800" dirty="0">
                <a:solidFill>
                  <a:schemeClr val="tx1"/>
                </a:solidFill>
                <a:effectLst>
                  <a:outerShdw blurRad="38100" dist="19050" dir="2700000" algn="tl" rotWithShape="0">
                    <a:schemeClr val="dk1">
                      <a:alpha val="40000"/>
                    </a:schemeClr>
                  </a:outerShdw>
                </a:effectLst>
                <a:latin typeface="DULRIN+Î¢ÈíÑÅºÚ" panose="020B0503020204020204"/>
                <a:cs typeface="DULRIN+Î¢ÈíÑÅºÚ" panose="020B0503020204020204"/>
              </a:rPr>
              <a:t>7</a:t>
            </a:r>
            <a:r>
              <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条正文，</a:t>
            </a:r>
            <a:r>
              <a:rPr sz="1800" dirty="0">
                <a:solidFill>
                  <a:schemeClr val="tx1"/>
                </a:solidFill>
                <a:effectLst>
                  <a:outerShdw blurRad="38100" dist="19050" dir="2700000" algn="tl" rotWithShape="0">
                    <a:schemeClr val="dk1">
                      <a:alpha val="40000"/>
                    </a:schemeClr>
                  </a:outerShdw>
                </a:effectLst>
                <a:latin typeface="DULRIN+Î¢ÈíÑÅºÚ" panose="020B0503020204020204"/>
                <a:cs typeface="DULRIN+Î¢ÈíÑÅºÚ" panose="020B0503020204020204"/>
              </a:rPr>
              <a:t>55</a:t>
            </a:r>
            <a:r>
              <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个一级类别、</a:t>
            </a:r>
            <a:r>
              <a:rPr sz="1800" dirty="0">
                <a:solidFill>
                  <a:schemeClr val="tx1"/>
                </a:solidFill>
                <a:effectLst>
                  <a:outerShdw blurRad="38100" dist="19050" dir="2700000" algn="tl" rotWithShape="0">
                    <a:schemeClr val="dk1">
                      <a:alpha val="40000"/>
                    </a:schemeClr>
                  </a:outerShdw>
                </a:effectLst>
                <a:latin typeface="DULRIN+Î¢ÈíÑÅºÚ" panose="020B0503020204020204"/>
                <a:cs typeface="DULRIN+Î¢ÈíÑÅºÚ" panose="020B0503020204020204"/>
              </a:rPr>
              <a:t>173</a:t>
            </a:r>
            <a:r>
              <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个二级类别的表格，及</a:t>
            </a:r>
            <a:r>
              <a:rPr sz="1800" dirty="0">
                <a:solidFill>
                  <a:schemeClr val="tx1"/>
                </a:solidFill>
                <a:effectLst>
                  <a:outerShdw blurRad="38100" dist="19050" dir="2700000" algn="tl" rotWithShape="0">
                    <a:schemeClr val="dk1">
                      <a:alpha val="40000"/>
                    </a:schemeClr>
                  </a:outerShdw>
                </a:effectLst>
                <a:latin typeface="DULRIN+Î¢ÈíÑÅºÚ" panose="020B0503020204020204"/>
                <a:cs typeface="DULRIN+Î¢ÈíÑÅºÚ" panose="020B0503020204020204"/>
              </a:rPr>
              <a:t>6</a:t>
            </a:r>
            <a:r>
              <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rPr>
              <a:t>条说明。</a:t>
            </a:r>
            <a:r>
              <a:rPr dirty="0">
                <a:solidFill>
                  <a:srgbClr val="000000"/>
                </a:solidFill>
                <a:latin typeface="GUCBTD+Î¢ÈíÑÅºÚ" panose="020B0503020204020204"/>
                <a:cs typeface="GUCBTD+Î¢ÈíÑÅºÚ" panose="020B0503020204020204"/>
                <a:sym typeface="+mn-ea"/>
              </a:rPr>
              <a:t>预计需报批的报告书、报告表数量可再减少</a:t>
            </a:r>
            <a:r>
              <a:rPr dirty="0">
                <a:solidFill>
                  <a:srgbClr val="000000"/>
                </a:solidFill>
                <a:latin typeface="DULRIN+Î¢ÈíÑÅºÚ" panose="020B0503020204020204"/>
                <a:cs typeface="DULRIN+Î¢ÈíÑÅºÚ" panose="020B0503020204020204"/>
                <a:sym typeface="+mn-ea"/>
              </a:rPr>
              <a:t>10%</a:t>
            </a:r>
            <a:r>
              <a:rPr dirty="0">
                <a:solidFill>
                  <a:srgbClr val="000000"/>
                </a:solidFill>
                <a:latin typeface="GUCBTD+Î¢ÈíÑÅºÚ" panose="020B0503020204020204"/>
                <a:cs typeface="GUCBTD+Î¢ÈíÑÅºÚ" panose="020B0503020204020204"/>
                <a:sym typeface="+mn-ea"/>
              </a:rPr>
              <a:t>以上，登记表数量可减少</a:t>
            </a:r>
            <a:r>
              <a:rPr dirty="0">
                <a:solidFill>
                  <a:srgbClr val="000000"/>
                </a:solidFill>
                <a:latin typeface="DULRIN+Î¢ÈíÑÅºÚ" panose="020B0503020204020204"/>
                <a:cs typeface="DULRIN+Î¢ÈíÑÅºÚ" panose="020B0503020204020204"/>
                <a:sym typeface="+mn-ea"/>
              </a:rPr>
              <a:t>40%</a:t>
            </a:r>
            <a:r>
              <a:rPr dirty="0">
                <a:solidFill>
                  <a:srgbClr val="000000"/>
                </a:solidFill>
                <a:latin typeface="GUCBTD+Î¢ÈíÑÅºÚ" panose="020B0503020204020204"/>
                <a:cs typeface="GUCBTD+Î¢ÈíÑÅºÚ" panose="020B0503020204020204"/>
                <a:sym typeface="+mn-ea"/>
              </a:rPr>
              <a:t>以上。</a:t>
            </a:r>
            <a:endParaRPr sz="1800" dirty="0">
              <a:solidFill>
                <a:schemeClr val="tx1"/>
              </a:solidFill>
              <a:effectLst>
                <a:outerShdw blurRad="38100" dist="19050" dir="2700000" algn="tl" rotWithShape="0">
                  <a:schemeClr val="dk1">
                    <a:alpha val="40000"/>
                  </a:schemeClr>
                </a:outerShdw>
              </a:effectLst>
              <a:latin typeface="GUCBTD+Î¢ÈíÑÅºÚ" panose="020B0503020204020204"/>
              <a:cs typeface="GUCBTD+Î¢ÈíÑÅºÚ" panose="020B0503020204020204"/>
            </a:endParaRPr>
          </a:p>
        </p:txBody>
      </p:sp>
      <p:sp>
        <p:nvSpPr>
          <p:cNvPr id="5" name="object 5"/>
          <p:cNvSpPr txBox="1"/>
          <p:nvPr/>
        </p:nvSpPr>
        <p:spPr>
          <a:xfrm>
            <a:off x="750570" y="3961130"/>
            <a:ext cx="4896485" cy="359410"/>
          </a:xfrm>
          <a:prstGeom prst="rect">
            <a:avLst/>
          </a:prstGeom>
        </p:spPr>
        <p:txBody>
          <a:bodyPr vert="horz" wrap="square" lIns="0" tIns="0" rIns="0" bIns="0" rtlCol="0">
            <a:spAutoFit/>
          </a:bodyPr>
          <a:p>
            <a:pPr marL="0" marR="0">
              <a:lnSpc>
                <a:spcPct val="130000"/>
              </a:lnSpc>
              <a:spcBef>
                <a:spcPts val="0"/>
              </a:spcBef>
              <a:spcAft>
                <a:spcPts val="0"/>
              </a:spcAft>
            </a:pPr>
            <a:r>
              <a:rPr sz="1800" spc="164" dirty="0">
                <a:solidFill>
                  <a:srgbClr val="2D2D2D"/>
                </a:solidFill>
                <a:latin typeface="Wingdings" panose="05000000000000000000"/>
                <a:cs typeface="Wingdings" panose="05000000000000000000"/>
              </a:rPr>
              <a:t></a:t>
            </a:r>
            <a:r>
              <a:rPr sz="1800" dirty="0">
                <a:solidFill>
                  <a:srgbClr val="2D2D2D"/>
                </a:solidFill>
                <a:latin typeface="GUCBTD+Î¢ÈíÑÅºÚ" panose="020B0503020204020204"/>
                <a:cs typeface="GUCBTD+Î¢ÈíÑÅºÚ" panose="020B0503020204020204"/>
              </a:rPr>
              <a:t>排污许可登记管理，取消环评登记表</a:t>
            </a:r>
            <a:r>
              <a:rPr sz="1800" dirty="0">
                <a:solidFill>
                  <a:srgbClr val="FF0000"/>
                </a:solidFill>
                <a:latin typeface="DULRIN+Î¢ÈíÑÅºÚ" panose="020B0503020204020204"/>
                <a:cs typeface="DULRIN+Î¢ÈíÑÅºÚ" panose="020B0503020204020204"/>
              </a:rPr>
              <a:t>40</a:t>
            </a:r>
            <a:r>
              <a:rPr sz="1800" dirty="0">
                <a:solidFill>
                  <a:srgbClr val="2D2D2D"/>
                </a:solidFill>
                <a:latin typeface="GUCBTD+Î¢ÈíÑÅºÚ" panose="020B0503020204020204"/>
                <a:cs typeface="GUCBTD+Î¢ÈíÑÅºÚ" panose="020B0503020204020204"/>
              </a:rPr>
              <a:t>项</a:t>
            </a:r>
            <a:endParaRPr sz="1800" dirty="0">
              <a:solidFill>
                <a:srgbClr val="2D2D2D"/>
              </a:solidFill>
              <a:latin typeface="GUCBTD+Î¢ÈíÑÅºÚ" panose="020B0503020204020204"/>
              <a:cs typeface="GUCBTD+Î¢ÈíÑÅºÚ" panose="020B0503020204020204"/>
            </a:endParaRPr>
          </a:p>
        </p:txBody>
      </p:sp>
      <p:sp>
        <p:nvSpPr>
          <p:cNvPr id="6" name="object 6"/>
          <p:cNvSpPr txBox="1"/>
          <p:nvPr/>
        </p:nvSpPr>
        <p:spPr>
          <a:xfrm>
            <a:off x="750570" y="4408805"/>
            <a:ext cx="4382770" cy="811530"/>
          </a:xfrm>
          <a:prstGeom prst="rect">
            <a:avLst/>
          </a:prstGeom>
        </p:spPr>
        <p:txBody>
          <a:bodyPr vert="horz" wrap="square" lIns="0" tIns="0" rIns="0" bIns="0" rtlCol="0">
            <a:spAutoFit/>
          </a:bodyPr>
          <a:p>
            <a:pPr marL="0" marR="0">
              <a:lnSpc>
                <a:spcPct val="130000"/>
              </a:lnSpc>
              <a:spcBef>
                <a:spcPts val="0"/>
              </a:spcBef>
              <a:spcAft>
                <a:spcPts val="0"/>
              </a:spcAft>
            </a:pPr>
            <a:r>
              <a:rPr sz="1800" spc="164" dirty="0">
                <a:solidFill>
                  <a:srgbClr val="2D2D2D"/>
                </a:solidFill>
                <a:latin typeface="Wingdings" panose="05000000000000000000"/>
                <a:cs typeface="Wingdings" panose="05000000000000000000"/>
              </a:rPr>
              <a:t></a:t>
            </a:r>
            <a:r>
              <a:rPr sz="1800" dirty="0">
                <a:solidFill>
                  <a:srgbClr val="2D2D2D"/>
                </a:solidFill>
                <a:latin typeface="GUCBTD+Î¢ÈíÑÅºÚ" panose="020B0503020204020204"/>
                <a:cs typeface="GUCBTD+Î¢ÈíÑÅºÚ" panose="020B0503020204020204"/>
              </a:rPr>
              <a:t>引入“工业建筑”概念</a:t>
            </a:r>
            <a:r>
              <a:rPr sz="1800" dirty="0">
                <a:solidFill>
                  <a:srgbClr val="FF0000"/>
                </a:solidFill>
                <a:latin typeface="DULRIN+Î¢ÈíÑÅºÚ" panose="020B0503020204020204"/>
                <a:cs typeface="DULRIN+Î¢ÈíÑÅºÚ" panose="020B0503020204020204"/>
              </a:rPr>
              <a:t>26</a:t>
            </a:r>
            <a:r>
              <a:rPr sz="1800" dirty="0">
                <a:solidFill>
                  <a:srgbClr val="2D2D2D"/>
                </a:solidFill>
                <a:latin typeface="GUCBTD+Î¢ÈíÑÅºÚ" panose="020B0503020204020204"/>
                <a:cs typeface="GUCBTD+Î¢ÈíÑÅºÚ" panose="020B0503020204020204"/>
              </a:rPr>
              <a:t>项</a:t>
            </a:r>
            <a:endParaRPr sz="1800" dirty="0">
              <a:solidFill>
                <a:srgbClr val="2D2D2D"/>
              </a:solidFill>
              <a:latin typeface="GUCBTD+Î¢ÈíÑÅºÚ" panose="020B0503020204020204"/>
              <a:cs typeface="GUCBTD+Î¢ÈíÑÅºÚ" panose="020B0503020204020204"/>
            </a:endParaRPr>
          </a:p>
          <a:p>
            <a:pPr marL="0" marR="0">
              <a:lnSpc>
                <a:spcPct val="130000"/>
              </a:lnSpc>
              <a:spcBef>
                <a:spcPts val="720"/>
              </a:spcBef>
              <a:spcAft>
                <a:spcPts val="0"/>
              </a:spcAft>
            </a:pPr>
            <a:r>
              <a:rPr sz="1800" spc="164" dirty="0">
                <a:solidFill>
                  <a:srgbClr val="2D2D2D"/>
                </a:solidFill>
                <a:latin typeface="Wingdings" panose="05000000000000000000"/>
                <a:cs typeface="Wingdings" panose="05000000000000000000"/>
              </a:rPr>
              <a:t></a:t>
            </a:r>
            <a:r>
              <a:rPr sz="1800" dirty="0">
                <a:solidFill>
                  <a:srgbClr val="2D2D2D"/>
                </a:solidFill>
                <a:latin typeface="GUCBTD+Î¢ÈíÑÅºÚ" panose="020B0503020204020204"/>
                <a:cs typeface="GUCBTD+Î¢ÈíÑÅºÚ" panose="020B0503020204020204"/>
              </a:rPr>
              <a:t>降低部分项目环境影响评价等级</a:t>
            </a:r>
            <a:r>
              <a:rPr sz="1800" dirty="0">
                <a:solidFill>
                  <a:srgbClr val="FF0000"/>
                </a:solidFill>
                <a:latin typeface="DULRIN+Î¢ÈíÑÅºÚ" panose="020B0503020204020204"/>
                <a:cs typeface="DULRIN+Î¢ÈíÑÅºÚ" panose="020B0503020204020204"/>
              </a:rPr>
              <a:t>51</a:t>
            </a:r>
            <a:r>
              <a:rPr sz="1800" dirty="0">
                <a:solidFill>
                  <a:srgbClr val="2D2D2D"/>
                </a:solidFill>
                <a:latin typeface="GUCBTD+Î¢ÈíÑÅºÚ" panose="020B0503020204020204"/>
                <a:cs typeface="GUCBTD+Î¢ÈíÑÅºÚ" panose="020B0503020204020204"/>
              </a:rPr>
              <a:t>项</a:t>
            </a:r>
            <a:endParaRPr sz="1800" dirty="0">
              <a:solidFill>
                <a:srgbClr val="2D2D2D"/>
              </a:solidFill>
              <a:latin typeface="GUCBTD+Î¢ÈíÑÅºÚ" panose="020B0503020204020204"/>
              <a:cs typeface="GUCBTD+Î¢ÈíÑÅºÚ" panose="020B0503020204020204"/>
            </a:endParaRPr>
          </a:p>
        </p:txBody>
      </p:sp>
      <p:sp>
        <p:nvSpPr>
          <p:cNvPr id="14" name="文本框 13"/>
          <p:cNvSpPr txBox="1"/>
          <p:nvPr/>
        </p:nvSpPr>
        <p:spPr>
          <a:xfrm>
            <a:off x="6097270" y="1191895"/>
            <a:ext cx="5727700" cy="4890770"/>
          </a:xfrm>
          <a:prstGeom prst="rect">
            <a:avLst/>
          </a:prstGeom>
          <a:gradFill>
            <a:gsLst>
              <a:gs pos="0">
                <a:schemeClr val="accent1">
                  <a:lumMod val="5000"/>
                  <a:lumOff val="95000"/>
                </a:schemeClr>
              </a:gs>
              <a:gs pos="78000">
                <a:schemeClr val="accent1">
                  <a:lumMod val="45000"/>
                  <a:lumOff val="55000"/>
                </a:schemeClr>
              </a:gs>
              <a:gs pos="88000">
                <a:schemeClr val="accent1">
                  <a:lumMod val="45000"/>
                  <a:lumOff val="55000"/>
                </a:schemeClr>
              </a:gs>
              <a:gs pos="100000">
                <a:schemeClr val="accent1">
                  <a:lumMod val="30000"/>
                  <a:lumOff val="70000"/>
                </a:schemeClr>
              </a:gs>
            </a:gsLst>
            <a:lin ang="5400000" scaled="0"/>
          </a:gradFill>
          <a:ln w="28575" cmpd="dbl">
            <a:solidFill>
              <a:schemeClr val="accent1">
                <a:shade val="50000"/>
              </a:schemeClr>
            </a:solidFill>
            <a:prstDash val="solid"/>
          </a:ln>
        </p:spPr>
        <p:txBody>
          <a:bodyPr wrap="square" rtlCol="0">
            <a:spAutoFit/>
          </a:bodyPr>
          <a:p>
            <a:pPr marL="285750" indent="-285750" fontAlgn="auto">
              <a:lnSpc>
                <a:spcPct val="130000"/>
              </a:lnSpc>
              <a:buFont typeface="Wingdings" panose="05000000000000000000" charset="0"/>
              <a:buChar char="p"/>
            </a:pPr>
            <a:r>
              <a:rPr sz="1600" dirty="0">
                <a:solidFill>
                  <a:srgbClr val="000000"/>
                </a:solidFill>
                <a:latin typeface="GUCBTD+Î¢ÈíÑÅºÚ" panose="020B0503020204020204"/>
                <a:cs typeface="GUCBTD+Î¢ÈíÑÅºÚ" panose="020B0503020204020204"/>
                <a:sym typeface="+mn-ea"/>
              </a:rPr>
              <a:t>蛋品加工</a:t>
            </a:r>
            <a:r>
              <a:rPr lang="zh-CN" sz="1600" dirty="0">
                <a:solidFill>
                  <a:srgbClr val="000000"/>
                </a:solidFill>
                <a:latin typeface="GUCBTD+Î¢ÈíÑÅºÚ" panose="020B0503020204020204"/>
                <a:cs typeface="GUCBTD+Î¢ÈíÑÅºÚ" panose="020B0503020204020204"/>
                <a:sym typeface="+mn-ea"/>
              </a:rPr>
              <a:t>；</a:t>
            </a:r>
            <a:r>
              <a:rPr sz="1600" dirty="0">
                <a:solidFill>
                  <a:srgbClr val="000000"/>
                </a:solidFill>
                <a:latin typeface="GUCBTD+Î¢ÈíÑÅºÚ" panose="020B0503020204020204"/>
                <a:cs typeface="GUCBTD+Î¢ÈíÑÅºÚ" panose="020B0503020204020204"/>
                <a:sym typeface="+mn-ea"/>
              </a:rPr>
              <a:t>城市天然气供应工程</a:t>
            </a:r>
            <a:r>
              <a:rPr lang="zh-CN" sz="1600" dirty="0">
                <a:solidFill>
                  <a:srgbClr val="000000"/>
                </a:solidFill>
                <a:latin typeface="GUCBTD+Î¢ÈíÑÅºÚ" panose="020B0503020204020204"/>
                <a:cs typeface="GUCBTD+Î¢ÈíÑÅºÚ" panose="020B0503020204020204"/>
                <a:sym typeface="+mn-ea"/>
              </a:rPr>
              <a:t>；</a:t>
            </a:r>
            <a:r>
              <a:rPr sz="1600" dirty="0">
                <a:solidFill>
                  <a:srgbClr val="000000"/>
                </a:solidFill>
                <a:latin typeface="GUCBTD+Î¢ÈíÑÅºÚ" panose="020B0503020204020204"/>
                <a:cs typeface="GUCBTD+Î¢ÈíÑÅºÚ" panose="020B0503020204020204"/>
                <a:sym typeface="+mn-ea"/>
              </a:rPr>
              <a:t>污染场地治理修复</a:t>
            </a:r>
            <a:r>
              <a:rPr lang="zh-CN" sz="1600" dirty="0">
                <a:solidFill>
                  <a:srgbClr val="000000"/>
                </a:solidFill>
                <a:latin typeface="GUCBTD+Î¢ÈíÑÅºÚ" panose="020B0503020204020204"/>
                <a:cs typeface="GUCBTD+Î¢ÈíÑÅºÚ" panose="020B0503020204020204"/>
                <a:sym typeface="+mn-ea"/>
              </a:rPr>
              <a:t>；</a:t>
            </a:r>
            <a:r>
              <a:rPr sz="1600" dirty="0">
                <a:solidFill>
                  <a:srgbClr val="000000"/>
                </a:solidFill>
                <a:latin typeface="GUCBTD+Î¢ÈíÑÅºÚ" panose="020B0503020204020204"/>
                <a:cs typeface="GUCBTD+Î¢ÈíÑÅºÚ" panose="020B0503020204020204"/>
                <a:sym typeface="+mn-ea"/>
              </a:rPr>
              <a:t>餐饮、娱乐、洗浴场所</a:t>
            </a:r>
            <a:r>
              <a:rPr lang="zh-CN" sz="1600" dirty="0">
                <a:solidFill>
                  <a:srgbClr val="000000"/>
                </a:solidFill>
                <a:latin typeface="GUCBTD+Î¢ÈíÑÅºÚ" panose="020B0503020204020204"/>
                <a:cs typeface="GUCBTD+Î¢ÈíÑÅºÚ" panose="020B0503020204020204"/>
                <a:sym typeface="+mn-ea"/>
              </a:rPr>
              <a:t>；</a:t>
            </a:r>
            <a:r>
              <a:rPr sz="1600" dirty="0">
                <a:solidFill>
                  <a:srgbClr val="000000"/>
                </a:solidFill>
                <a:latin typeface="GUCBTD+Î¢ÈíÑÅºÚ" panose="020B0503020204020204"/>
                <a:cs typeface="GUCBTD+Î¢ÈíÑÅºÚ" panose="020B0503020204020204"/>
                <a:sym typeface="+mn-ea"/>
              </a:rPr>
              <a:t>宾馆饭店及医疗机构衣物集中洗涤、餐具集中清洗消毒</a:t>
            </a:r>
            <a:r>
              <a:rPr lang="zh-CN" sz="1600" dirty="0">
                <a:solidFill>
                  <a:srgbClr val="000000"/>
                </a:solidFill>
                <a:latin typeface="GUCBTD+Î¢ÈíÑÅºÚ" panose="020B0503020204020204"/>
                <a:cs typeface="GUCBTD+Î¢ÈíÑÅºÚ" panose="020B0503020204020204"/>
                <a:sym typeface="+mn-ea"/>
              </a:rPr>
              <a:t>；</a:t>
            </a:r>
            <a:r>
              <a:rPr sz="1600" dirty="0">
                <a:solidFill>
                  <a:srgbClr val="000000"/>
                </a:solidFill>
                <a:latin typeface="GUCBTD+Î¢ÈíÑÅºÚ" panose="020B0503020204020204"/>
                <a:cs typeface="GUCBTD+Î¢ÈíÑÅºÚ" panose="020B0503020204020204"/>
                <a:sym typeface="+mn-ea"/>
              </a:rPr>
              <a:t>农业垦殖</a:t>
            </a:r>
            <a:r>
              <a:rPr lang="zh-CN" sz="1600" dirty="0">
                <a:solidFill>
                  <a:srgbClr val="000000"/>
                </a:solidFill>
                <a:latin typeface="GUCBTD+Î¢ÈíÑÅºÚ" panose="020B0503020204020204"/>
                <a:cs typeface="GUCBTD+Î¢ÈíÑÅºÚ" panose="020B0503020204020204"/>
                <a:sym typeface="+mn-ea"/>
              </a:rPr>
              <a:t>。</a:t>
            </a:r>
            <a:endParaRPr lang="zh-CN" sz="1600" dirty="0">
              <a:solidFill>
                <a:srgbClr val="000000"/>
              </a:solidFill>
              <a:latin typeface="GUCBTD+Î¢ÈíÑÅºÚ" panose="020B0503020204020204"/>
              <a:cs typeface="GUCBTD+Î¢ÈíÑÅºÚ" panose="020B0503020204020204"/>
              <a:sym typeface="+mn-ea"/>
            </a:endParaRPr>
          </a:p>
          <a:p>
            <a:pPr marL="285750" indent="-285750" fontAlgn="auto">
              <a:lnSpc>
                <a:spcPct val="130000"/>
              </a:lnSpc>
              <a:buFont typeface="Wingdings" panose="05000000000000000000" charset="0"/>
              <a:buChar char="p"/>
            </a:pPr>
            <a:r>
              <a:rPr lang="zh-CN" altLang="en-US" sz="1600"/>
              <a:t>制糖业（单纯分装的）；调味品、发酵制品制造（</a:t>
            </a:r>
            <a:r>
              <a:rPr lang="zh-CN" altLang="en-US" sz="1600">
                <a:sym typeface="+mn-ea"/>
              </a:rPr>
              <a:t>单纯混合分装的）</a:t>
            </a:r>
            <a:r>
              <a:rPr lang="zh-CN" altLang="en-US" sz="1600"/>
              <a:t>；酒的制造（单纯勾兑的）。</a:t>
            </a:r>
            <a:endParaRPr lang="zh-CN" altLang="en-US" sz="1600"/>
          </a:p>
          <a:p>
            <a:pPr marL="285750" indent="-285750" fontAlgn="auto">
              <a:lnSpc>
                <a:spcPct val="130000"/>
              </a:lnSpc>
              <a:buFont typeface="Wingdings" panose="05000000000000000000" charset="0"/>
              <a:buChar char="p"/>
            </a:pPr>
            <a:r>
              <a:rPr lang="zh-CN" altLang="en-US" sz="1600"/>
              <a:t>家具制造业（</a:t>
            </a:r>
            <a:r>
              <a:rPr lang="zh-CN" altLang="en-US" sz="1600">
                <a:sym typeface="+mn-ea"/>
              </a:rPr>
              <a:t>仅分割、组装的）</a:t>
            </a:r>
            <a:r>
              <a:rPr lang="zh-CN" altLang="en-US" sz="1600"/>
              <a:t>；</a:t>
            </a:r>
            <a:r>
              <a:rPr lang="zh-CN" altLang="en-US" sz="1600">
                <a:sym typeface="+mn-ea"/>
              </a:rPr>
              <a:t>石材板材（仅切割、打磨成型的）。</a:t>
            </a:r>
            <a:endParaRPr lang="zh-CN" altLang="en-US" sz="1600">
              <a:sym typeface="+mn-ea"/>
            </a:endParaRPr>
          </a:p>
          <a:p>
            <a:pPr marL="285750" indent="-285750" fontAlgn="auto">
              <a:lnSpc>
                <a:spcPct val="130000"/>
              </a:lnSpc>
              <a:buFont typeface="Wingdings" panose="05000000000000000000" charset="0"/>
              <a:buChar char="p"/>
            </a:pPr>
            <a:r>
              <a:rPr lang="zh-CN" altLang="en-US" sz="1600"/>
              <a:t>金属制品业、通用设备制造业、专用设备制造业、电气机械、计算机通信和其他电子设备制造业等等：仅分割、焊接、组装的。</a:t>
            </a:r>
            <a:endParaRPr lang="zh-CN" altLang="en-US" sz="1600"/>
          </a:p>
          <a:p>
            <a:pPr marL="285750" indent="-285750" fontAlgn="auto">
              <a:lnSpc>
                <a:spcPct val="130000"/>
              </a:lnSpc>
              <a:buFont typeface="Wingdings" panose="05000000000000000000" charset="0"/>
              <a:buChar char="p"/>
            </a:pPr>
            <a:r>
              <a:rPr lang="zh-CN" altLang="en-US" sz="1600"/>
              <a:t>年用非溶剂型低</a:t>
            </a:r>
            <a:r>
              <a:rPr lang="en-US" altLang="zh-CN" sz="1600"/>
              <a:t>VOCs</a:t>
            </a:r>
            <a:r>
              <a:rPr lang="zh-CN" altLang="en-US" sz="1600"/>
              <a:t>含量涂料</a:t>
            </a:r>
            <a:r>
              <a:rPr lang="en-US" altLang="zh-CN" sz="1600"/>
              <a:t>10</a:t>
            </a:r>
            <a:r>
              <a:rPr lang="zh-CN" altLang="en-US" sz="1600"/>
              <a:t>吨以下的：汽车制造业，铁路、船舶、航空航天和其他运输设备制造业，塑料制品。</a:t>
            </a:r>
            <a:endParaRPr lang="zh-CN" altLang="en-US" sz="1600"/>
          </a:p>
          <a:p>
            <a:pPr marL="285750" indent="-285750" fontAlgn="auto">
              <a:lnSpc>
                <a:spcPct val="130000"/>
              </a:lnSpc>
              <a:buFont typeface="Wingdings" panose="05000000000000000000" charset="0"/>
              <a:buChar char="p"/>
            </a:pPr>
            <a:r>
              <a:rPr lang="zh-CN" altLang="en-US" sz="1600"/>
              <a:t>福利院、养老院、批发零售市场、跑马场、射击场、展览馆、博物馆、美术馆、图书馆、影剧院、体育馆、长途客运站、大型停车场等等：不涉及环境敏感区的。</a:t>
            </a:r>
            <a:endParaRPr lang="zh-CN" altLang="en-US"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idx="1"/>
          </p:nvPr>
        </p:nvSpPr>
        <p:spPr>
          <a:xfrm>
            <a:off x="838200" y="1386205"/>
            <a:ext cx="10515600" cy="5038090"/>
          </a:xfrm>
        </p:spPr>
        <p:txBody>
          <a:bodyPr/>
          <a:p>
            <a:pPr eaLnBrk="1" latinLnBrk="0" hangingPunct="1">
              <a:lnSpc>
                <a:spcPct val="130000"/>
              </a:lnSpc>
            </a:pPr>
            <a:r>
              <a:rPr lang="zh-CN" altLang="en-US" sz="2000">
                <a:latin typeface="楷体" panose="02010609060101010101" charset="-122"/>
                <a:ea typeface="楷体" panose="02010609060101010101" charset="-122"/>
              </a:rPr>
              <a:t>告知承诺制审批：</a:t>
            </a:r>
            <a:r>
              <a:rPr lang="zh-CN" altLang="en-US" sz="2000">
                <a:latin typeface="楷体" panose="02010609060101010101" charset="-122"/>
                <a:ea typeface="楷体" panose="02010609060101010101" charset="-122"/>
                <a:sym typeface="+mn-ea"/>
              </a:rPr>
              <a:t>市生态环境局</a:t>
            </a:r>
            <a:r>
              <a:rPr lang="zh-CN" altLang="en-US" sz="2000">
                <a:latin typeface="楷体" panose="02010609060101010101" charset="-122"/>
                <a:ea typeface="楷体" panose="02010609060101010101" charset="-122"/>
              </a:rPr>
              <a:t>一次性告知审批条件及所需材料，企业法人和其他组织（以下代称申请人）提交建设项目环境影响评价文件告知承诺制审批申请、承诺书，以及符合受理条件的环境影响评价文件等相关材料，市生态环境局即予以受理，不需进行技术评估、实质审查，直接作出审批决定。</a:t>
            </a:r>
            <a:endParaRPr lang="zh-CN" altLang="en-US" sz="2000">
              <a:latin typeface="楷体" panose="02010609060101010101" charset="-122"/>
              <a:ea typeface="楷体" panose="02010609060101010101" charset="-122"/>
            </a:endParaRPr>
          </a:p>
          <a:p>
            <a:endParaRPr lang="zh-CN" altLang="en-US"/>
          </a:p>
          <a:p>
            <a:endParaRPr lang="zh-CN" altLang="en-US"/>
          </a:p>
          <a:p>
            <a:endParaRPr lang="zh-CN" altLang="en-US"/>
          </a:p>
          <a:p>
            <a:endParaRPr lang="zh-CN" altLang="en-US"/>
          </a:p>
          <a:p>
            <a:endParaRPr lang="zh-CN" altLang="en-US"/>
          </a:p>
          <a:p>
            <a:r>
              <a:rPr lang="zh-CN" altLang="en-US" sz="2000">
                <a:latin typeface="楷体" panose="02010609060101010101" charset="-122"/>
                <a:ea typeface="楷体" panose="02010609060101010101" charset="-122"/>
              </a:rPr>
              <a:t>报告表：7个工作日内</a:t>
            </a:r>
            <a:endParaRPr lang="zh-CN" altLang="en-US" sz="2000">
              <a:latin typeface="楷体" panose="02010609060101010101" charset="-122"/>
              <a:ea typeface="楷体" panose="02010609060101010101" charset="-122"/>
            </a:endParaRPr>
          </a:p>
          <a:p>
            <a:r>
              <a:rPr lang="zh-CN" altLang="en-US" sz="2000">
                <a:latin typeface="楷体" panose="02010609060101010101" charset="-122"/>
                <a:ea typeface="楷体" panose="02010609060101010101" charset="-122"/>
              </a:rPr>
              <a:t>报告书：12个工作日内</a:t>
            </a:r>
            <a:endParaRPr lang="zh-CN" altLang="en-US" sz="2000">
              <a:latin typeface="楷体" panose="02010609060101010101" charset="-122"/>
              <a:ea typeface="楷体" panose="02010609060101010101" charset="-122"/>
            </a:endParaRPr>
          </a:p>
        </p:txBody>
      </p:sp>
      <p:sp>
        <p:nvSpPr>
          <p:cNvPr id="3" name="标题 2"/>
          <p:cNvSpPr>
            <a:spLocks noGrp="1"/>
          </p:cNvSpPr>
          <p:nvPr>
            <p:ph type="title"/>
          </p:nvPr>
        </p:nvSpPr>
        <p:spPr/>
        <p:txBody>
          <a:bodyPr/>
          <a:p>
            <a:r>
              <a:rPr lang="zh-CN" altLang="en-US"/>
              <a:t>环评告知承诺制审批</a:t>
            </a:r>
            <a:endParaRPr lang="zh-CN" altLang="en-US"/>
          </a:p>
        </p:txBody>
      </p:sp>
      <p:graphicFrame>
        <p:nvGraphicFramePr>
          <p:cNvPr id="4" name="图示 3"/>
          <p:cNvGraphicFramePr/>
          <p:nvPr/>
        </p:nvGraphicFramePr>
        <p:xfrm>
          <a:off x="944880" y="2708275"/>
          <a:ext cx="10351770" cy="30562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p:txBody>
          <a:bodyPr>
            <a:normAutofit/>
          </a:bodyPr>
          <a:p>
            <a:r>
              <a:rPr lang="zh-CN" altLang="en-US">
                <a:sym typeface="+mn-ea"/>
              </a:rPr>
              <a:t>环评告知承诺制审批</a:t>
            </a:r>
            <a:endParaRPr lang="zh-CN" altLang="en-US"/>
          </a:p>
        </p:txBody>
      </p:sp>
      <p:pic>
        <p:nvPicPr>
          <p:cNvPr id="5" name="内容占位符 4"/>
          <p:cNvPicPr>
            <a:picLocks noChangeAspect="1"/>
          </p:cNvPicPr>
          <p:nvPr>
            <p:ph idx="1"/>
          </p:nvPr>
        </p:nvPicPr>
        <p:blipFill>
          <a:blip r:embed="rId1"/>
          <a:stretch>
            <a:fillRect/>
          </a:stretch>
        </p:blipFill>
        <p:spPr>
          <a:xfrm>
            <a:off x="6292215" y="494665"/>
            <a:ext cx="4514215" cy="2209800"/>
          </a:xfrm>
          <a:prstGeom prst="rect">
            <a:avLst/>
          </a:prstGeom>
          <a:ln w="28575" cmpd="sng">
            <a:solidFill>
              <a:schemeClr val="accent1">
                <a:shade val="50000"/>
              </a:schemeClr>
            </a:solidFill>
            <a:prstDash val="solid"/>
          </a:ln>
        </p:spPr>
      </p:pic>
      <p:pic>
        <p:nvPicPr>
          <p:cNvPr id="7" name="图片 6"/>
          <p:cNvPicPr>
            <a:picLocks noChangeAspect="1"/>
          </p:cNvPicPr>
          <p:nvPr/>
        </p:nvPicPr>
        <p:blipFill>
          <a:blip r:embed="rId2"/>
          <a:stretch>
            <a:fillRect/>
          </a:stretch>
        </p:blipFill>
        <p:spPr>
          <a:xfrm>
            <a:off x="6496050" y="2915920"/>
            <a:ext cx="4220210" cy="3742690"/>
          </a:xfrm>
          <a:prstGeom prst="rect">
            <a:avLst/>
          </a:prstGeom>
          <a:ln w="28575" cmpd="sng">
            <a:solidFill>
              <a:schemeClr val="accent1">
                <a:shade val="50000"/>
              </a:schemeClr>
            </a:solidFill>
            <a:prstDash val="solid"/>
          </a:ln>
        </p:spPr>
      </p:pic>
      <p:sp>
        <p:nvSpPr>
          <p:cNvPr id="8" name="文本框 7"/>
          <p:cNvSpPr txBox="1"/>
          <p:nvPr/>
        </p:nvSpPr>
        <p:spPr>
          <a:xfrm>
            <a:off x="739140" y="1870075"/>
            <a:ext cx="4385310" cy="4246245"/>
          </a:xfrm>
          <a:prstGeom prst="rect">
            <a:avLst/>
          </a:prstGeom>
          <a:noFill/>
        </p:spPr>
        <p:txBody>
          <a:bodyPr wrap="square" rtlCol="0">
            <a:spAutoFit/>
          </a:bodyPr>
          <a:p>
            <a:pPr marL="285750" indent="-285750">
              <a:buFont typeface="Wingdings" panose="05000000000000000000" charset="0"/>
              <a:buChar char="Ø"/>
            </a:pPr>
            <a:r>
              <a:rPr lang="zh-CN" altLang="en-US">
                <a:latin typeface="楷体" panose="02010609060101010101" charset="-122"/>
                <a:ea typeface="楷体" panose="02010609060101010101" charset="-122"/>
                <a:cs typeface="楷体" panose="02010609060101010101" charset="-122"/>
              </a:rPr>
              <a:t>我局于2020年5月1日起施行建设项目环境影响评价文件告知承诺制审批，印发了操作细则及告知承诺制审批的第一版目录。2020年5月至2021年5月，我局告知承诺制审批的建设项目共45个，约占同期审批项目总数的10%。</a:t>
            </a:r>
            <a:endParaRPr lang="zh-CN" altLang="en-US">
              <a:latin typeface="楷体" panose="02010609060101010101" charset="-122"/>
              <a:ea typeface="楷体" panose="02010609060101010101" charset="-122"/>
              <a:cs typeface="楷体" panose="02010609060101010101" charset="-122"/>
            </a:endParaRPr>
          </a:p>
          <a:p>
            <a:pPr marL="285750" indent="-285750">
              <a:buFont typeface="Wingdings" panose="05000000000000000000" charset="0"/>
              <a:buChar char="Ø"/>
            </a:pPr>
            <a:endParaRPr lang="zh-CN" altLang="en-US">
              <a:latin typeface="楷体" panose="02010609060101010101" charset="-122"/>
              <a:ea typeface="楷体" panose="02010609060101010101" charset="-122"/>
              <a:cs typeface="楷体" panose="02010609060101010101" charset="-122"/>
            </a:endParaRPr>
          </a:p>
          <a:p>
            <a:pPr marL="285750" indent="-285750">
              <a:buFont typeface="Wingdings" panose="05000000000000000000" charset="0"/>
              <a:buChar char="Ø"/>
            </a:pPr>
            <a:r>
              <a:rPr lang="en-US" altLang="zh-CN">
                <a:latin typeface="楷体" panose="02010609060101010101" charset="-122"/>
                <a:ea typeface="楷体" panose="02010609060101010101" charset="-122"/>
                <a:cs typeface="楷体" panose="02010609060101010101" charset="-122"/>
              </a:rPr>
              <a:t>2021</a:t>
            </a:r>
            <a:r>
              <a:rPr lang="zh-CN" altLang="en-US">
                <a:latin typeface="楷体" panose="02010609060101010101" charset="-122"/>
                <a:ea typeface="楷体" panose="02010609060101010101" charset="-122"/>
                <a:cs typeface="楷体" panose="02010609060101010101" charset="-122"/>
              </a:rPr>
              <a:t>年</a:t>
            </a:r>
            <a:r>
              <a:rPr lang="en-US" altLang="zh-CN">
                <a:latin typeface="楷体" panose="02010609060101010101" charset="-122"/>
                <a:ea typeface="楷体" panose="02010609060101010101" charset="-122"/>
                <a:cs typeface="楷体" panose="02010609060101010101" charset="-122"/>
              </a:rPr>
              <a:t>6</a:t>
            </a:r>
            <a:r>
              <a:rPr lang="zh-CN" altLang="en-US">
                <a:latin typeface="楷体" panose="02010609060101010101" charset="-122"/>
                <a:ea typeface="楷体" panose="02010609060101010101" charset="-122"/>
                <a:cs typeface="楷体" panose="02010609060101010101" charset="-122"/>
              </a:rPr>
              <a:t>月</a:t>
            </a:r>
            <a:r>
              <a:rPr lang="en-US" altLang="zh-CN">
                <a:latin typeface="楷体" panose="02010609060101010101" charset="-122"/>
                <a:ea typeface="楷体" panose="02010609060101010101" charset="-122"/>
                <a:cs typeface="楷体" panose="02010609060101010101" charset="-122"/>
              </a:rPr>
              <a:t>1</a:t>
            </a:r>
            <a:r>
              <a:rPr lang="zh-CN" altLang="en-US">
                <a:latin typeface="楷体" panose="02010609060101010101" charset="-122"/>
                <a:ea typeface="楷体" panose="02010609060101010101" charset="-122"/>
                <a:cs typeface="楷体" panose="02010609060101010101" charset="-122"/>
              </a:rPr>
              <a:t>日修订后的告知承诺制审批扩大了适用范围，第二版目录中的报告表项目类别包含24个大项目、58个小项目，与第一版目录相比，增加了酒和饮料制造业、纺织服装和服饰业、医药制造业、研究和试验发展、社会事业与服务业等相关的7个大项目类别、13个小项目类别。</a:t>
            </a:r>
            <a:endParaRPr lang="zh-CN" altLang="en-US">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idx="1"/>
          </p:nvPr>
        </p:nvSpPr>
        <p:spPr>
          <a:xfrm>
            <a:off x="2200910" y="2663825"/>
            <a:ext cx="7351395" cy="3260090"/>
          </a:xfrm>
        </p:spPr>
        <p:txBody>
          <a:bodyPr/>
          <a:p>
            <a:pPr marL="0" indent="0" algn="ctr">
              <a:buNone/>
            </a:pPr>
            <a:r>
              <a:rPr lang="zh-CN" altLang="en-US" sz="2800">
                <a:solidFill>
                  <a:schemeClr val="accent1"/>
                </a:solidFill>
                <a:effectLst>
                  <a:outerShdw blurRad="38100" dist="25400" dir="5400000" algn="ctr" rotWithShape="0">
                    <a:srgbClr val="6E747A">
                      <a:alpha val="43000"/>
                    </a:srgbClr>
                  </a:outerShdw>
                </a:effectLst>
              </a:rPr>
              <a:t>珠海市生态环境局环评业务咨询电话</a:t>
            </a:r>
            <a:endParaRPr lang="zh-CN" altLang="en-US" sz="2800">
              <a:solidFill>
                <a:schemeClr val="accent1"/>
              </a:solidFill>
              <a:effectLst>
                <a:outerShdw blurRad="38100" dist="25400" dir="5400000" algn="ctr" rotWithShape="0">
                  <a:srgbClr val="6E747A">
                    <a:alpha val="43000"/>
                  </a:srgbClr>
                </a:outerShdw>
              </a:effectLst>
            </a:endParaRPr>
          </a:p>
          <a:p>
            <a:pPr marL="0" indent="0" algn="ctr">
              <a:buNone/>
            </a:pPr>
            <a:endParaRPr lang="zh-CN" altLang="en-US"/>
          </a:p>
          <a:p>
            <a:r>
              <a:rPr lang="zh-CN" altLang="en-US" sz="2000"/>
              <a:t>香洲区、高新区：</a:t>
            </a:r>
            <a:r>
              <a:rPr lang="en-US" altLang="zh-CN" sz="2000"/>
              <a:t>2121402</a:t>
            </a:r>
            <a:endParaRPr lang="en-US" altLang="zh-CN" sz="2000"/>
          </a:p>
          <a:p>
            <a:r>
              <a:rPr lang="zh-CN" altLang="en-US" sz="2000"/>
              <a:t>斗门区（含富山工业园）：</a:t>
            </a:r>
            <a:r>
              <a:rPr lang="en-US" altLang="zh-CN" sz="2000"/>
              <a:t>2155979</a:t>
            </a:r>
            <a:endParaRPr lang="zh-CN" altLang="en-US" sz="2000"/>
          </a:p>
          <a:p>
            <a:r>
              <a:rPr lang="zh-CN" altLang="en-US" sz="2000"/>
              <a:t>金湾区（含珠海经济技术开发区）：</a:t>
            </a:r>
            <a:r>
              <a:rPr lang="en-US" altLang="zh-CN" sz="2000"/>
              <a:t>2155975</a:t>
            </a:r>
            <a:endParaRPr lang="en-US" altLang="zh-CN" sz="2000"/>
          </a:p>
        </p:txBody>
      </p:sp>
      <p:sp>
        <p:nvSpPr>
          <p:cNvPr id="3" name="标题 2"/>
          <p:cNvSpPr>
            <a:spLocks noGrp="1"/>
          </p:cNvSpPr>
          <p:nvPr>
            <p:ph type="title"/>
          </p:nvPr>
        </p:nvSpPr>
        <p:spPr>
          <a:xfrm>
            <a:off x="2926080" y="1071245"/>
            <a:ext cx="6014085" cy="876300"/>
          </a:xfrm>
        </p:spPr>
        <p:txBody>
          <a:bodyPr>
            <a:noAutofit/>
          </a:bodyPr>
          <a:p>
            <a:pPr algn="ctr"/>
            <a:r>
              <a:rPr lang="zh-CN" altLang="en-US" sz="4800"/>
              <a:t>谢  谢！</a:t>
            </a:r>
            <a:endParaRPr lang="zh-CN" altLang="en-US" sz="4800"/>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10.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11.xml><?xml version="1.0" encoding="utf-8"?>
<p:tagLst xmlns:p="http://schemas.openxmlformats.org/presentationml/2006/main">
  <p:tag name="KSO_WM_TAG_VERSION" val="1.0"/>
  <p:tag name="KSO_WM_TEMPLATE_CATEGORY" val="custom"/>
  <p:tag name="KSO_WM_TEMPLATE_INDEX" val="20184686"/>
</p:tagLst>
</file>

<file path=ppt/tags/tag12.xml><?xml version="1.0" encoding="utf-8"?>
<p:tagLst xmlns:p="http://schemas.openxmlformats.org/presentationml/2006/main">
  <p:tag name="KSO_WM_TAG_VERSION" val="1.0"/>
  <p:tag name="KSO_WM_TEMPLATE_CATEGORY" val="custom"/>
  <p:tag name="KSO_WM_TEMPLATE_INDEX" val="20184686"/>
</p:tagLst>
</file>

<file path=ppt/tags/tag13.xml><?xml version="1.0" encoding="utf-8"?>
<p:tagLst xmlns:p="http://schemas.openxmlformats.org/presentationml/2006/main">
  <p:tag name="KSO_WM_TAG_VERSION" val="1.0"/>
  <p:tag name="KSO_WM_BEAUTIFY_FLAG" val="#wm#"/>
  <p:tag name="KSO_WM_COMBINE_RELATE_SLIDE_ID" val="custom925310_1"/>
  <p:tag name="KSO_WM_TEMPLATE_CATEGORY" val="custom"/>
  <p:tag name="KSO_WM_TEMPLATE_INDEX" val="0"/>
  <p:tag name="KSO_WM_TEMPLATE_SUBCATEGORY" val="combine"/>
  <p:tag name="KSO_WM_TEMPLATE_THUMBS_INDEX" val="1、8、11、15、21、27、28、31、"/>
</p:tagLst>
</file>

<file path=ppt/tags/tag2.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3.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4.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5.xml><?xml version="1.0" encoding="utf-8"?>
<p:tagLst xmlns:p="http://schemas.openxmlformats.org/presentationml/2006/main">
  <p:tag name="KSO_WM_TEMPLATE_CATEGORY" val="custom"/>
  <p:tag name="KSO_WM_TEMPLATE_INDEX" val="0"/>
  <p:tag name="KSO_WM_TAG_VERSION" val="1.0"/>
  <p:tag name="KSO_WM_BEAUTIFY_FLAG" val="#wm#"/>
  <p:tag name="KSO_WM_UNIT_LAYERLEVEL" val="1_1"/>
  <p:tag name="KSO_WM_UNIT_DIAGRAM_CONTRAST_TITLE_CNT" val="6"/>
  <p:tag name="KSO_WM_UNIT_DIAGRAM_DIMENSION_TITLE_CNT" val="2"/>
  <p:tag name="KSO_WM_UNIT_ID" val="custom0_10*r_i*1_28"/>
  <p:tag name="KSO_WM_UNIT_LINE_FORE_SCHEMECOLOR_INDEX" val="10"/>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DIAGRAM_GROUP_CODE" val="l1r1-1"/>
  <p:tag name="KSO_WM_UNIT_TYPE" val="r_i"/>
  <p:tag name="KSO_WM_UNIT_INDEX" val="1_28"/>
</p:tagLst>
</file>

<file path=ppt/tags/tag6.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7.xml><?xml version="1.0" encoding="utf-8"?>
<p:tagLst xmlns:p="http://schemas.openxmlformats.org/presentationml/2006/main">
  <p:tag name="KSO_WM_UNIT_HIGHLIGHT" val="0"/>
  <p:tag name="KSO_WM_UNIT_COMPATIBLE" val="0"/>
  <p:tag name="KSO_WM_UNIT_LAYERLEVEL" val="1_1"/>
  <p:tag name="KSO_WM_TAG_VERSION" val="1.0"/>
  <p:tag name="KSO_WM_BEAUTIFY_FLAG" val="#wm#"/>
  <p:tag name="KSO_WM_UNIT_ID" val="custom0_9*r_i*1_5"/>
  <p:tag name="KSO_WM_TEMPLATE_CATEGORY" val="custom"/>
  <p:tag name="KSO_WM_TEMPLATE_INDEX" val="0"/>
  <p:tag name="KSO_WM_UNIT_USESOURCEFORMAT_APPLY" val="0"/>
  <p:tag name="KSO_WM_DIAGRAM_GROUP_CODE" val="r1-1"/>
  <p:tag name="KSO_WM_UNIT_TYPE" val="r_i"/>
  <p:tag name="KSO_WM_UNIT_INDEX" val="1_5"/>
</p:tagLst>
</file>

<file path=ppt/tags/tag8.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ags/tag9.xml><?xml version="1.0" encoding="utf-8"?>
<p:tagLst xmlns:p="http://schemas.openxmlformats.org/presentationml/2006/main">
  <p:tag name="KSO_WM_UNIT_HIGHLIGHT" val="0"/>
  <p:tag name="KSO_WM_UNIT_COMPATIBLE" val="0"/>
  <p:tag name="KSO_WM_DIAGRAM_GROUP_CODE" val="l1-1"/>
  <p:tag name="KSO_WM_UNIT_ID" val="custom0_3*i*5"/>
  <p:tag name="KSO_WM_TEMPLATE_CATEGORY" val="custom"/>
  <p:tag name="KSO_WM_TEMPLATE_INDEX" val="0"/>
  <p:tag name="KSO_WM_UNIT_LAYERLEVEL" val="1"/>
  <p:tag name="KSO_WM_TAG_VERSION" val="1.0"/>
  <p:tag name="KSO_WM_BEAUTIFY_FLAG" val="#wm#"/>
  <p:tag name="KSO_WM_UNIT_TYPE" val="i"/>
  <p:tag name="KSO_WM_UNIT_INDEX" val="5"/>
</p:tagLst>
</file>

<file path=ppt/theme/theme1.xml><?xml version="1.0" encoding="utf-8"?>
<a:theme xmlns:a="http://schemas.openxmlformats.org/drawingml/2006/main" name="project intro">
  <a:themeElements>
    <a:clrScheme name="富察皇后">
      <a:dk1>
        <a:srgbClr val="000000"/>
      </a:dk1>
      <a:lt1>
        <a:srgbClr val="FFFFFF"/>
      </a:lt1>
      <a:dk2>
        <a:srgbClr val="364048"/>
      </a:dk2>
      <a:lt2>
        <a:srgbClr val="F0F0F0"/>
      </a:lt2>
      <a:accent1>
        <a:srgbClr val="8F7046"/>
      </a:accent1>
      <a:accent2>
        <a:srgbClr val="C8AF92"/>
      </a:accent2>
      <a:accent3>
        <a:srgbClr val="C6BCB2"/>
      </a:accent3>
      <a:accent4>
        <a:srgbClr val="D7C9BC"/>
      </a:accent4>
      <a:accent5>
        <a:srgbClr val="364148"/>
      </a:accent5>
      <a:accent6>
        <a:srgbClr val="907046"/>
      </a:accent6>
      <a:hlink>
        <a:srgbClr val="D7C9BC"/>
      </a:hlink>
      <a:folHlink>
        <a:srgbClr val="BFBFBF"/>
      </a:folHlink>
    </a:clrScheme>
    <a:fontScheme name="c5odo011">
      <a:majorFont>
        <a:latin typeface="Arial"/>
        <a:ea typeface="SimHei"/>
        <a:cs typeface=""/>
      </a:majorFont>
      <a:minorFont>
        <a:latin typeface="Arial"/>
        <a:ea typeface="Sim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1522</Words>
  <Application>WPS 演示</Application>
  <PresentationFormat>宽屏</PresentationFormat>
  <Paragraphs>74</Paragraphs>
  <Slides>8</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8</vt:i4>
      </vt:variant>
    </vt:vector>
  </HeadingPairs>
  <TitlesOfParts>
    <vt:vector size="22" baseType="lpstr">
      <vt:lpstr>Arial</vt:lpstr>
      <vt:lpstr>宋体</vt:lpstr>
      <vt:lpstr>Wingdings</vt:lpstr>
      <vt:lpstr>黑体</vt:lpstr>
      <vt:lpstr>GUCBTD+Î¢ÈíÑÅºÚ</vt:lpstr>
      <vt:lpstr>Corbel</vt:lpstr>
      <vt:lpstr>DULRIN+Î¢ÈíÑÅºÚ</vt:lpstr>
      <vt:lpstr>Wingdings</vt:lpstr>
      <vt:lpstr>Wingdings</vt:lpstr>
      <vt:lpstr>楷体</vt:lpstr>
      <vt:lpstr>微软雅黑</vt:lpstr>
      <vt:lpstr>Arial Unicode MS</vt:lpstr>
      <vt:lpstr>Calibri</vt:lpstr>
      <vt:lpstr>project intro</vt:lpstr>
      <vt:lpstr>环评审批正面清单</vt:lpstr>
      <vt:lpstr>什么是“环评”（环境影响评价）？</vt:lpstr>
      <vt:lpstr>什么是“环评审批正面清单”？</vt:lpstr>
      <vt:lpstr>豁免环评手续</vt:lpstr>
      <vt:lpstr>豁免环评手续</vt:lpstr>
      <vt:lpstr>环评告知承诺制审批</vt:lpstr>
      <vt:lpstr>环评告知承诺制审批</vt:lpstr>
      <vt:lpstr>谢谢！</vt:lpstr>
    </vt:vector>
  </TitlesOfParts>
  <Company>市直单位</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赵孜苗</dc:creator>
  <cp:lastModifiedBy>赵孜苗</cp:lastModifiedBy>
  <cp:revision>9</cp:revision>
  <dcterms:created xsi:type="dcterms:W3CDTF">2019-09-19T02:01:00Z</dcterms:created>
  <dcterms:modified xsi:type="dcterms:W3CDTF">2021-06-28T03:40:43Z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2052-11.8.2.9022</vt:lpwstr>
  </property>
</Properties>
</file>