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7" r:id="rId3"/>
    <p:sldId id="259" r:id="rId4"/>
    <p:sldId id="262" r:id="rId6"/>
    <p:sldId id="260" r:id="rId7"/>
    <p:sldId id="261" r:id="rId8"/>
    <p:sldId id="264" r:id="rId9"/>
    <p:sldId id="265" r:id="rId10"/>
    <p:sldId id="266" r:id="rId11"/>
    <p:sldId id="267" r:id="rId12"/>
    <p:sldId id="276" r:id="rId13"/>
    <p:sldId id="269" r:id="rId14"/>
    <p:sldId id="277" r:id="rId15"/>
    <p:sldId id="272" r:id="rId16"/>
    <p:sldId id="273" r:id="rId17"/>
    <p:sldId id="274" r:id="rId18"/>
    <p:sldId id="275" r:id="rId19"/>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D51056BC-FB63-4C47-B671-44165AF5CE0E}"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en-US" altLang="zh-CN">
              <a:sym typeface="+mn-ea"/>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en-US" altLang="zh-CN">
              <a:sym typeface="+mn-ea"/>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en-US" altLang="zh-CN">
              <a:sym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9" Type="http://schemas.openxmlformats.org/officeDocument/2006/relationships/tags" Target="../tags/tag4.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2.png"/><Relationship Id="rId6" Type="http://schemas.openxmlformats.org/officeDocument/2006/relationships/tags" Target="../tags/tag3.xml"/><Relationship Id="rId5" Type="http://schemas.openxmlformats.org/officeDocument/2006/relationships/image" Target="file:///C:\Users\1V994W2\Documents\Tencent%20Files\574576071\FileRecv\&#25340;&#35013;&#32032;&#26448;\&#21830;&#21153;&#29615;&#20445;-21\\21\subject_holdleft_15,167,98_0_staid_full_0.png" TargetMode="External"/><Relationship Id="rId4" Type="http://schemas.openxmlformats.org/officeDocument/2006/relationships/image" Target="../media/image1.png"/><Relationship Id="rId3" Type="http://schemas.openxmlformats.org/officeDocument/2006/relationships/tags" Target="../tags/tag2.xml"/><Relationship Id="rId2" Type="http://schemas.openxmlformats.org/officeDocument/2006/relationships/tags" Target="../tags/tag1.xml"/><Relationship Id="rId13" Type="http://schemas.openxmlformats.org/officeDocument/2006/relationships/tags" Target="../tags/tag8.xml"/><Relationship Id="rId12" Type="http://schemas.openxmlformats.org/officeDocument/2006/relationships/tags" Target="../tags/tag7.xml"/><Relationship Id="rId11" Type="http://schemas.openxmlformats.org/officeDocument/2006/relationships/tags" Target="../tags/tag6.xml"/><Relationship Id="rId10" Type="http://schemas.openxmlformats.org/officeDocument/2006/relationships/tags" Target="../tags/tag5.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72.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2.png"/><Relationship Id="rId6" Type="http://schemas.openxmlformats.org/officeDocument/2006/relationships/tags" Target="../tags/tag71.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3.png"/><Relationship Id="rId3" Type="http://schemas.openxmlformats.org/officeDocument/2006/relationships/tags" Target="../tags/tag70.xml"/><Relationship Id="rId2" Type="http://schemas.openxmlformats.org/officeDocument/2006/relationships/tags" Target="../tags/tag69.xml"/><Relationship Id="rId12" Type="http://schemas.openxmlformats.org/officeDocument/2006/relationships/tags" Target="../tags/tag75.xml"/><Relationship Id="rId11" Type="http://schemas.openxmlformats.org/officeDocument/2006/relationships/tags" Target="../tags/tag74.xml"/><Relationship Id="rId10" Type="http://schemas.openxmlformats.org/officeDocument/2006/relationships/tags" Target="../tags/tag73.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79.xml"/><Relationship Id="rId8" Type="http://schemas.openxmlformats.org/officeDocument/2006/relationships/tags" Target="../tags/tag78.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2.png"/><Relationship Id="rId5" Type="http://schemas.openxmlformats.org/officeDocument/2006/relationships/tags" Target="../tags/tag77.xml"/><Relationship Id="rId4" Type="http://schemas.openxmlformats.org/officeDocument/2006/relationships/image" Target="file:///C:\Users\1V994W2\Documents\Tencent%20Files\574576071\FileRecv\&#25340;&#35013;&#32032;&#26448;\&#21830;&#21153;&#29615;&#20445;-21\\21\subject_holdleft_15,167,98_0_staid_full_0.png" TargetMode="External"/><Relationship Id="rId3" Type="http://schemas.openxmlformats.org/officeDocument/2006/relationships/image" Target="../media/image1.png"/><Relationship Id="rId2" Type="http://schemas.openxmlformats.org/officeDocument/2006/relationships/tags" Target="../tags/tag76.xml"/><Relationship Id="rId13" Type="http://schemas.openxmlformats.org/officeDocument/2006/relationships/tags" Target="../tags/tag83.xml"/><Relationship Id="rId12" Type="http://schemas.openxmlformats.org/officeDocument/2006/relationships/tags" Target="../tags/tag82.xml"/><Relationship Id="rId11" Type="http://schemas.openxmlformats.org/officeDocument/2006/relationships/tags" Target="../tags/tag81.xml"/><Relationship Id="rId10" Type="http://schemas.openxmlformats.org/officeDocument/2006/relationships/tags" Target="../tags/tag80.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87.xml"/><Relationship Id="rId8" Type="http://schemas.openxmlformats.org/officeDocument/2006/relationships/tags" Target="../tags/tag86.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2.png"/><Relationship Id="rId5" Type="http://schemas.openxmlformats.org/officeDocument/2006/relationships/tags" Target="../tags/tag85.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3.png"/><Relationship Id="rId2" Type="http://schemas.openxmlformats.org/officeDocument/2006/relationships/tags" Target="../tags/tag84.xml"/><Relationship Id="rId11" Type="http://schemas.openxmlformats.org/officeDocument/2006/relationships/tags" Target="../tags/tag89.xml"/><Relationship Id="rId10" Type="http://schemas.openxmlformats.org/officeDocument/2006/relationships/tags" Target="../tags/tag88.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93.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2.png"/><Relationship Id="rId6" Type="http://schemas.openxmlformats.org/officeDocument/2006/relationships/tags" Target="../tags/tag92.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3.png"/><Relationship Id="rId3" Type="http://schemas.openxmlformats.org/officeDocument/2006/relationships/tags" Target="../tags/tag91.xml"/><Relationship Id="rId2" Type="http://schemas.openxmlformats.org/officeDocument/2006/relationships/tags" Target="../tags/tag90.xml"/><Relationship Id="rId13" Type="http://schemas.openxmlformats.org/officeDocument/2006/relationships/tags" Target="../tags/tag97.xml"/><Relationship Id="rId12" Type="http://schemas.openxmlformats.org/officeDocument/2006/relationships/tags" Target="../tags/tag96.xml"/><Relationship Id="rId11" Type="http://schemas.openxmlformats.org/officeDocument/2006/relationships/tags" Target="../tags/tag95.xml"/><Relationship Id="rId10" Type="http://schemas.openxmlformats.org/officeDocument/2006/relationships/tags" Target="../tags/tag94.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103.xml"/><Relationship Id="rId8" Type="http://schemas.openxmlformats.org/officeDocument/2006/relationships/tags" Target="../tags/tag102.xml"/><Relationship Id="rId7" Type="http://schemas.openxmlformats.org/officeDocument/2006/relationships/tags" Target="../tags/tag101.xml"/><Relationship Id="rId6" Type="http://schemas.openxmlformats.org/officeDocument/2006/relationships/tags" Target="../tags/tag100.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3.png"/><Relationship Id="rId3" Type="http://schemas.openxmlformats.org/officeDocument/2006/relationships/tags" Target="../tags/tag99.xml"/><Relationship Id="rId2" Type="http://schemas.openxmlformats.org/officeDocument/2006/relationships/tags" Target="../tags/tag98.xml"/><Relationship Id="rId11" Type="http://schemas.openxmlformats.org/officeDocument/2006/relationships/tags" Target="../tags/tag105.xml"/><Relationship Id="rId10" Type="http://schemas.openxmlformats.org/officeDocument/2006/relationships/tags" Target="../tags/tag104.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09.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2.png"/><Relationship Id="rId6" Type="http://schemas.openxmlformats.org/officeDocument/2006/relationships/tags" Target="../tags/tag108.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3.png"/><Relationship Id="rId3" Type="http://schemas.openxmlformats.org/officeDocument/2006/relationships/tags" Target="../tags/tag107.xml"/><Relationship Id="rId2" Type="http://schemas.openxmlformats.org/officeDocument/2006/relationships/tags" Target="../tags/tag106.xml"/><Relationship Id="rId14" Type="http://schemas.openxmlformats.org/officeDocument/2006/relationships/tags" Target="../tags/tag114.xml"/><Relationship Id="rId13" Type="http://schemas.openxmlformats.org/officeDocument/2006/relationships/tags" Target="../tags/tag113.xml"/><Relationship Id="rId12" Type="http://schemas.openxmlformats.org/officeDocument/2006/relationships/tags" Target="../tags/tag112.xml"/><Relationship Id="rId11" Type="http://schemas.openxmlformats.org/officeDocument/2006/relationships/tags" Target="../tags/tag111.xml"/><Relationship Id="rId10" Type="http://schemas.openxmlformats.org/officeDocument/2006/relationships/tags" Target="../tags/tag110.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18.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2.png"/><Relationship Id="rId6" Type="http://schemas.openxmlformats.org/officeDocument/2006/relationships/tags" Target="../tags/tag117.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3.png"/><Relationship Id="rId3" Type="http://schemas.openxmlformats.org/officeDocument/2006/relationships/tags" Target="../tags/tag116.xml"/><Relationship Id="rId2" Type="http://schemas.openxmlformats.org/officeDocument/2006/relationships/tags" Target="../tags/tag115.xml"/><Relationship Id="rId14" Type="http://schemas.openxmlformats.org/officeDocument/2006/relationships/tags" Target="../tags/tag123.xml"/><Relationship Id="rId13" Type="http://schemas.openxmlformats.org/officeDocument/2006/relationships/tags" Target="../tags/tag122.xml"/><Relationship Id="rId12" Type="http://schemas.openxmlformats.org/officeDocument/2006/relationships/tags" Target="../tags/tag121.xml"/><Relationship Id="rId11" Type="http://schemas.openxmlformats.org/officeDocument/2006/relationships/tags" Target="../tags/tag120.xml"/><Relationship Id="rId10" Type="http://schemas.openxmlformats.org/officeDocument/2006/relationships/tags" Target="../tags/tag119.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27.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2.png"/><Relationship Id="rId6" Type="http://schemas.openxmlformats.org/officeDocument/2006/relationships/tags" Target="../tags/tag126.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3.png"/><Relationship Id="rId3" Type="http://schemas.openxmlformats.org/officeDocument/2006/relationships/tags" Target="../tags/tag125.xml"/><Relationship Id="rId2" Type="http://schemas.openxmlformats.org/officeDocument/2006/relationships/tags" Target="../tags/tag124.xml"/><Relationship Id="rId16" Type="http://schemas.openxmlformats.org/officeDocument/2006/relationships/tags" Target="../tags/tag134.xml"/><Relationship Id="rId15" Type="http://schemas.openxmlformats.org/officeDocument/2006/relationships/tags" Target="../tags/tag133.xml"/><Relationship Id="rId14" Type="http://schemas.openxmlformats.org/officeDocument/2006/relationships/tags" Target="../tags/tag132.xml"/><Relationship Id="rId13" Type="http://schemas.openxmlformats.org/officeDocument/2006/relationships/tags" Target="../tags/tag131.xml"/><Relationship Id="rId12" Type="http://schemas.openxmlformats.org/officeDocument/2006/relationships/tags" Target="../tags/tag130.xml"/><Relationship Id="rId11" Type="http://schemas.openxmlformats.org/officeDocument/2006/relationships/tags" Target="../tags/tag129.xml"/><Relationship Id="rId10" Type="http://schemas.openxmlformats.org/officeDocument/2006/relationships/tags" Target="../tags/tag128.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138.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2.png"/><Relationship Id="rId6" Type="http://schemas.openxmlformats.org/officeDocument/2006/relationships/tags" Target="../tags/tag137.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3.png"/><Relationship Id="rId3" Type="http://schemas.openxmlformats.org/officeDocument/2006/relationships/tags" Target="../tags/tag136.xml"/><Relationship Id="rId2" Type="http://schemas.openxmlformats.org/officeDocument/2006/relationships/tags" Target="../tags/tag135.xml"/><Relationship Id="rId13" Type="http://schemas.openxmlformats.org/officeDocument/2006/relationships/tags" Target="../tags/tag142.xml"/><Relationship Id="rId12" Type="http://schemas.openxmlformats.org/officeDocument/2006/relationships/tags" Target="../tags/tag141.xml"/><Relationship Id="rId11" Type="http://schemas.openxmlformats.org/officeDocument/2006/relationships/tags" Target="../tags/tag140.xml"/><Relationship Id="rId10" Type="http://schemas.openxmlformats.org/officeDocument/2006/relationships/tags" Target="../tags/tag139.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12.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2.png"/><Relationship Id="rId6" Type="http://schemas.openxmlformats.org/officeDocument/2006/relationships/tags" Target="../tags/tag11.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3.png"/><Relationship Id="rId3" Type="http://schemas.openxmlformats.org/officeDocument/2006/relationships/tags" Target="../tags/tag10.xml"/><Relationship Id="rId2" Type="http://schemas.openxmlformats.org/officeDocument/2006/relationships/tags" Target="../tags/tag9.xml"/><Relationship Id="rId13" Type="http://schemas.openxmlformats.org/officeDocument/2006/relationships/tags" Target="../tags/tag16.xml"/><Relationship Id="rId12" Type="http://schemas.openxmlformats.org/officeDocument/2006/relationships/tags" Target="../tags/tag15.xml"/><Relationship Id="rId11" Type="http://schemas.openxmlformats.org/officeDocument/2006/relationships/tags" Target="../tags/tag14.xml"/><Relationship Id="rId10" Type="http://schemas.openxmlformats.org/officeDocument/2006/relationships/tags" Target="../tags/tag13.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22.xml"/><Relationship Id="rId8" Type="http://schemas.openxmlformats.org/officeDocument/2006/relationships/tags" Target="../tags/tag21.xml"/><Relationship Id="rId7" Type="http://schemas.openxmlformats.org/officeDocument/2006/relationships/tags" Target="../tags/tag20.xml"/><Relationship Id="rId6" Type="http://schemas.openxmlformats.org/officeDocument/2006/relationships/tags" Target="../tags/tag19.xml"/><Relationship Id="rId5" Type="http://schemas.openxmlformats.org/officeDocument/2006/relationships/tags" Target="../tags/tag18.xml"/><Relationship Id="rId4" Type="http://schemas.openxmlformats.org/officeDocument/2006/relationships/image" Target="file:///C:\Users\1V994W2\PycharmProjects\PPT_Background_Generation/pic_temp/pic_half_top.png" TargetMode="External"/><Relationship Id="rId3" Type="http://schemas.openxmlformats.org/officeDocument/2006/relationships/image" Target="../media/image4.png"/><Relationship Id="rId2" Type="http://schemas.openxmlformats.org/officeDocument/2006/relationships/tags" Target="../tags/tag17.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26.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2.png"/><Relationship Id="rId6" Type="http://schemas.openxmlformats.org/officeDocument/2006/relationships/tags" Target="../tags/tag25.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3.png"/><Relationship Id="rId3" Type="http://schemas.openxmlformats.org/officeDocument/2006/relationships/tags" Target="../tags/tag24.xml"/><Relationship Id="rId2" Type="http://schemas.openxmlformats.org/officeDocument/2006/relationships/tags" Target="../tags/tag23.xml"/><Relationship Id="rId14" Type="http://schemas.openxmlformats.org/officeDocument/2006/relationships/tags" Target="../tags/tag31.xml"/><Relationship Id="rId13" Type="http://schemas.openxmlformats.org/officeDocument/2006/relationships/tags" Target="../tags/tag30.xml"/><Relationship Id="rId12" Type="http://schemas.openxmlformats.org/officeDocument/2006/relationships/tags" Target="../tags/tag29.xml"/><Relationship Id="rId11" Type="http://schemas.openxmlformats.org/officeDocument/2006/relationships/tags" Target="../tags/tag28.xml"/><Relationship Id="rId10" Type="http://schemas.openxmlformats.org/officeDocument/2006/relationships/tags" Target="../tags/tag27.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35.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2.png"/><Relationship Id="rId6" Type="http://schemas.openxmlformats.org/officeDocument/2006/relationships/tags" Target="../tags/tag34.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3.png"/><Relationship Id="rId3" Type="http://schemas.openxmlformats.org/officeDocument/2006/relationships/tags" Target="../tags/tag33.xml"/><Relationship Id="rId2" Type="http://schemas.openxmlformats.org/officeDocument/2006/relationships/tags" Target="../tags/tag32.xml"/><Relationship Id="rId16" Type="http://schemas.openxmlformats.org/officeDocument/2006/relationships/tags" Target="../tags/tag42.xml"/><Relationship Id="rId15" Type="http://schemas.openxmlformats.org/officeDocument/2006/relationships/tags" Target="../tags/tag41.xml"/><Relationship Id="rId14" Type="http://schemas.openxmlformats.org/officeDocument/2006/relationships/tags" Target="../tags/tag40.xml"/><Relationship Id="rId13" Type="http://schemas.openxmlformats.org/officeDocument/2006/relationships/tags" Target="../tags/tag39.xml"/><Relationship Id="rId12" Type="http://schemas.openxmlformats.org/officeDocument/2006/relationships/tags" Target="../tags/tag38.xml"/><Relationship Id="rId11" Type="http://schemas.openxmlformats.org/officeDocument/2006/relationships/tags" Target="../tags/tag37.xml"/><Relationship Id="rId10" Type="http://schemas.openxmlformats.org/officeDocument/2006/relationships/tags" Target="../tags/tag36.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46.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2.png"/><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image" Target="file:///C:\Users\1V994W2\Documents\Tencent%20Files\574576071\FileRecv\&#25340;&#35013;&#32032;&#26448;\&#21830;&#21153;&#29615;&#20445;-21\\21\subject_holdleft_15,167,98_0_staid_full_0.png" TargetMode="External"/><Relationship Id="rId3" Type="http://schemas.openxmlformats.org/officeDocument/2006/relationships/image" Target="../media/image1.png"/><Relationship Id="rId2" Type="http://schemas.openxmlformats.org/officeDocument/2006/relationships/tags" Target="../tags/tag43.xml"/><Relationship Id="rId12" Type="http://schemas.openxmlformats.org/officeDocument/2006/relationships/tags" Target="../tags/tag49.xml"/><Relationship Id="rId11" Type="http://schemas.openxmlformats.org/officeDocument/2006/relationships/tags" Target="../tags/tag48.xml"/><Relationship Id="rId10" Type="http://schemas.openxmlformats.org/officeDocument/2006/relationships/tags" Target="../tags/tag47.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52.xml"/><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9" Type="http://schemas.openxmlformats.org/officeDocument/2006/relationships/tags" Target="../tags/tag56.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2.png"/><Relationship Id="rId6" Type="http://schemas.openxmlformats.org/officeDocument/2006/relationships/tags" Target="../tags/tag55.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3.png"/><Relationship Id="rId3" Type="http://schemas.openxmlformats.org/officeDocument/2006/relationships/tags" Target="../tags/tag54.xml"/><Relationship Id="rId2" Type="http://schemas.openxmlformats.org/officeDocument/2006/relationships/tags" Target="../tags/tag53.xml"/><Relationship Id="rId14" Type="http://schemas.openxmlformats.org/officeDocument/2006/relationships/tags" Target="../tags/tag61.xml"/><Relationship Id="rId13" Type="http://schemas.openxmlformats.org/officeDocument/2006/relationships/tags" Target="../tags/tag60.xml"/><Relationship Id="rId12" Type="http://schemas.openxmlformats.org/officeDocument/2006/relationships/tags" Target="../tags/tag59.xml"/><Relationship Id="rId11" Type="http://schemas.openxmlformats.org/officeDocument/2006/relationships/tags" Target="../tags/tag58.xml"/><Relationship Id="rId10" Type="http://schemas.openxmlformats.org/officeDocument/2006/relationships/tags" Target="../tags/tag5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9" Type="http://schemas.openxmlformats.org/officeDocument/2006/relationships/tags" Target="../tags/tag65.xml"/><Relationship Id="rId8" Type="http://schemas.openxmlformats.org/officeDocument/2006/relationships/tags" Target="../tags/tag64.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2.png"/><Relationship Id="rId5" Type="http://schemas.openxmlformats.org/officeDocument/2006/relationships/tags" Target="../tags/tag63.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3.png"/><Relationship Id="rId2" Type="http://schemas.openxmlformats.org/officeDocument/2006/relationships/tags" Target="../tags/tag62.xml"/><Relationship Id="rId12" Type="http://schemas.openxmlformats.org/officeDocument/2006/relationships/tags" Target="../tags/tag68.xml"/><Relationship Id="rId11" Type="http://schemas.openxmlformats.org/officeDocument/2006/relationships/tags" Target="../tags/tag67.xml"/><Relationship Id="rId10" Type="http://schemas.openxmlformats.org/officeDocument/2006/relationships/tags" Target="../tags/tag66.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8" name="矩形 7"/>
          <p:cNvSpPr/>
          <p:nvPr>
            <p:custDataLst>
              <p:tags r:id="rId2"/>
            </p:custDataLst>
          </p:nvPr>
        </p:nvSpPr>
        <p:spPr>
          <a:xfrm>
            <a:off x="6604318" y="2327592"/>
            <a:ext cx="1520190" cy="506730"/>
          </a:xfrm>
          <a:prstGeom prst="rect">
            <a:avLst/>
          </a:prstGeom>
          <a:solidFill>
            <a:schemeClr val="accent1"/>
          </a:solidFill>
        </p:spPr>
        <p:txBody>
          <a:bodyPr wrap="square" lIns="0" tIns="0" rIns="0" bIns="0" anchor="ctr" anchorCtr="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dist"/>
            <a:endParaRPr lang="en-US" altLang="zh-CN" sz="3200" b="1" dirty="0">
              <a:solidFill>
                <a:schemeClr val="bg1"/>
              </a:solidFill>
              <a:latin typeface="微软雅黑" panose="020B0503020204020204" charset="-122"/>
              <a:ea typeface="微软雅黑" panose="020B0503020204020204" charset="-122"/>
              <a:cs typeface="+mn-ea"/>
              <a:sym typeface="+mn-lt"/>
            </a:endParaRPr>
          </a:p>
        </p:txBody>
      </p:sp>
      <p:pic>
        <p:nvPicPr>
          <p:cNvPr id="6" name="图片 5"/>
          <p:cNvPicPr/>
          <p:nvPr>
            <p:custDataLst>
              <p:tags r:id="rId3"/>
            </p:custDataLst>
          </p:nvPr>
        </p:nvPicPr>
        <p:blipFill>
          <a:blip r:embed="rId4" r:link="rId5">
            <a:extLst>
              <a:ext uri="{28A0092B-C50C-407E-A947-70E740481C1C}">
                <a14:useLocalDpi xmlns:a14="http://schemas.microsoft.com/office/drawing/2010/main" val="0"/>
              </a:ext>
            </a:extLst>
          </a:blip>
          <a:stretch>
            <a:fillRect/>
          </a:stretch>
        </p:blipFill>
        <p:spPr>
          <a:xfrm>
            <a:off x="609600" y="685800"/>
            <a:ext cx="5393508" cy="5486400"/>
          </a:xfrm>
          <a:prstGeom prst="rect">
            <a:avLst/>
          </a:prstGeom>
        </p:spPr>
      </p:pic>
      <p:pic>
        <p:nvPicPr>
          <p:cNvPr id="5" name="图片 4"/>
          <p:cNvPicPr/>
          <p:nvPr>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11471910" y="0"/>
            <a:ext cx="720090" cy="674908"/>
          </a:xfrm>
          <a:prstGeom prst="rect">
            <a:avLst/>
          </a:prstGeom>
        </p:spPr>
      </p:pic>
      <p:sp>
        <p:nvSpPr>
          <p:cNvPr id="16" name="日期占位符 15"/>
          <p:cNvSpPr>
            <a:spLocks noGrp="1"/>
          </p:cNvSpPr>
          <p:nvPr>
            <p:ph type="dt" sz="half" idx="10"/>
            <p:custDataLst>
              <p:tags r:id="rId9"/>
            </p:custDataLst>
          </p:nvPr>
        </p:nvSpPr>
        <p:spPr/>
        <p:txBody>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0"/>
            </p:custDataLst>
          </p:nvPr>
        </p:nvSpPr>
        <p:spPr/>
        <p:txBody>
          <a:bodyPr/>
          <a:lstStyle>
            <a:lvl1pPr>
              <a:defRPr>
                <a:latin typeface="Arial" panose="020B0604020202020204" pitchFamily="34" charset="0"/>
                <a:ea typeface="微软雅黑" panose="020B0503020204020204" charset="-122"/>
              </a:defRPr>
            </a:lvl1pPr>
          </a:lstStyle>
          <a:p>
            <a:endParaRPr lang="zh-CN" altLang="en-US" dirty="0"/>
          </a:p>
        </p:txBody>
      </p:sp>
      <p:sp>
        <p:nvSpPr>
          <p:cNvPr id="18" name="灯片编号占位符 17"/>
          <p:cNvSpPr>
            <a:spLocks noGrp="1"/>
          </p:cNvSpPr>
          <p:nvPr>
            <p:ph type="sldNum" sz="quarter" idx="12"/>
            <p:custDataLst>
              <p:tags r:id="rId11"/>
            </p:custDataLst>
          </p:nvPr>
        </p:nvSpPr>
        <p:spPr/>
        <p:txBody>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3" name="标题 2"/>
          <p:cNvSpPr>
            <a:spLocks noGrp="1"/>
          </p:cNvSpPr>
          <p:nvPr>
            <p:ph type="ctrTitle" idx="14" hasCustomPrompt="1"/>
            <p:custDataLst>
              <p:tags r:id="rId12"/>
            </p:custDataLst>
          </p:nvPr>
        </p:nvSpPr>
        <p:spPr>
          <a:xfrm>
            <a:off x="6604319" y="2984818"/>
            <a:ext cx="4825365" cy="970915"/>
          </a:xfrm>
        </p:spPr>
        <p:txBody>
          <a:bodyPr vert="horz" lIns="0" tIns="0" rIns="0" bIns="0" rtlCol="0" anchor="b" anchorCtr="0">
            <a:normAutofit/>
          </a:bodyPr>
          <a:lstStyle>
            <a:lvl1pPr>
              <a:defRPr lang="zh-CN" altLang="en-US" sz="5400" b="0" spc="600" baseline="0">
                <a:ln>
                  <a:noFill/>
                </a:ln>
                <a:solidFill>
                  <a:schemeClr val="tx1">
                    <a:lumMod val="85000"/>
                    <a:lumOff val="15000"/>
                  </a:schemeClr>
                </a:solidFill>
                <a:effectLst/>
                <a:uLnTx/>
                <a:latin typeface="Arial" panose="020B0604020202020204" pitchFamily="34" charset="0"/>
                <a:ea typeface="汉仪旗黑-85S" panose="00020600040101010101" pitchFamily="18" charset="-122"/>
              </a:defRPr>
            </a:lvl1pPr>
          </a:lstStyle>
          <a:p>
            <a:pPr marL="0" lvl="0">
              <a:spcAft>
                <a:spcPts val="0"/>
              </a:spcAft>
              <a:buClrTx/>
              <a:buSzTx/>
              <a:buFontTx/>
            </a:pPr>
            <a:r>
              <a:rPr lang="zh-CN" altLang="en-US" dirty="0"/>
              <a:t>编辑标题</a:t>
            </a:r>
            <a:endParaRPr lang="zh-CN" altLang="en-US" dirty="0"/>
          </a:p>
        </p:txBody>
      </p:sp>
      <p:sp>
        <p:nvSpPr>
          <p:cNvPr id="4" name="副标题 3"/>
          <p:cNvSpPr>
            <a:spLocks noGrp="1"/>
          </p:cNvSpPr>
          <p:nvPr>
            <p:ph type="subTitle" sz="quarter" idx="15" hasCustomPrompt="1"/>
            <p:custDataLst>
              <p:tags r:id="rId13"/>
            </p:custDataLst>
          </p:nvPr>
        </p:nvSpPr>
        <p:spPr>
          <a:xfrm>
            <a:off x="6654483" y="4160203"/>
            <a:ext cx="4775200" cy="370205"/>
          </a:xfrm>
          <a:prstGeom prst="rect">
            <a:avLst/>
          </a:prstGeom>
        </p:spPr>
        <p:txBody>
          <a:bodyPr vert="horz" lIns="0" tIns="0" rIns="0" bIns="0" rtlCol="0">
            <a:normAutofit/>
          </a:bodyPr>
          <a:lstStyle>
            <a:lvl1pPr marL="0" indent="0">
              <a:buNone/>
              <a:defRPr kumimoji="0" lang="zh-CN" altLang="en-US" sz="2000" b="0" i="0" spc="200">
                <a:ln>
                  <a:noFill/>
                </a:ln>
                <a:solidFill>
                  <a:schemeClr val="tx1">
                    <a:lumMod val="65000"/>
                    <a:lumOff val="35000"/>
                  </a:schemeClr>
                </a:solidFill>
                <a:effectLst/>
                <a:uLnTx/>
                <a:latin typeface="Arial" panose="020B0604020202020204" pitchFamily="34" charset="0"/>
                <a:ea typeface="微软雅黑" panose="020B0503020204020204" charset="-122"/>
              </a:defRPr>
            </a:lvl1pPr>
          </a:lstStyle>
          <a:p>
            <a:pPr marL="228600" marR="0" lvl="0" indent="-228600">
              <a:lnSpc>
                <a:spcPct val="100000"/>
              </a:lnSpc>
              <a:spcAft>
                <a:spcPts val="0"/>
              </a:spcAft>
              <a:buClrTx/>
              <a:buSzTx/>
            </a:pPr>
            <a:r>
              <a:rPr lang="zh-CN" altLang="en-US"/>
              <a:t>单击此处编辑副标题</a:t>
            </a: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grpSp>
        <p:nvGrpSpPr>
          <p:cNvPr id="2" name="组合 1"/>
          <p:cNvGrpSpPr/>
          <p:nvPr>
            <p:custDataLst>
              <p:tags r:id="rId2"/>
            </p:custDataLst>
          </p:nvPr>
        </p:nvGrpSpPr>
        <p:grpSpPr>
          <a:xfrm>
            <a:off x="0" y="0"/>
            <a:ext cx="12192000" cy="674908"/>
            <a:chOff x="0" y="0"/>
            <a:chExt cx="12192000" cy="674908"/>
          </a:xfrm>
        </p:grpSpPr>
        <p:pic>
          <p:nvPicPr>
            <p:cNvPr id="8" name="图片 7"/>
            <p:cNvPicPr/>
            <p:nvPr userDrawn="1">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0" y="0"/>
              <a:ext cx="720090" cy="617968"/>
            </a:xfrm>
            <a:prstGeom prst="rect">
              <a:avLst/>
            </a:prstGeom>
          </p:spPr>
        </p:pic>
        <p:pic>
          <p:nvPicPr>
            <p:cNvPr id="6" name="图片 5"/>
            <p:cNvPicPr/>
            <p:nvPr userDrawn="1">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11471910" y="0"/>
              <a:ext cx="720090" cy="674908"/>
            </a:xfrm>
            <a:prstGeom prst="rect">
              <a:avLst/>
            </a:prstGeom>
          </p:spPr>
        </p:pic>
      </p:grpSp>
      <p:sp>
        <p:nvSpPr>
          <p:cNvPr id="3" name="日期占位符 2"/>
          <p:cNvSpPr>
            <a:spLocks noGrp="1"/>
          </p:cNvSpPr>
          <p:nvPr>
            <p:ph type="dt" sz="half" idx="10"/>
            <p:custDataLst>
              <p:tags r:id="rId9"/>
            </p:custDataLst>
          </p:nvPr>
        </p:nvSpPr>
        <p:spPr/>
        <p:txBody>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11"/>
            </p:custDataLst>
          </p:nvPr>
        </p:nvSpPr>
        <p:spPr/>
        <p:txBody>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2"/>
            </p:custDataLst>
          </p:nvPr>
        </p:nvSpPr>
        <p:spPr>
          <a:xfrm>
            <a:off x="669930" y="952508"/>
            <a:ext cx="10852237" cy="5388907"/>
          </a:xfrm>
        </p:spPr>
        <p:txBody>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pic>
        <p:nvPicPr>
          <p:cNvPr id="7" name="图片 6"/>
          <p:cNvPicPr/>
          <p:nvPr>
            <p:custDataLst>
              <p:tags r:id="rId2"/>
            </p:custDataLst>
          </p:nvPr>
        </p:nvPicPr>
        <p:blipFill>
          <a:blip r:embed="rId3" r:link="rId4">
            <a:extLst>
              <a:ext uri="{28A0092B-C50C-407E-A947-70E740481C1C}">
                <a14:useLocalDpi xmlns:a14="http://schemas.microsoft.com/office/drawing/2010/main" val="0"/>
              </a:ext>
            </a:extLst>
          </a:blip>
          <a:stretch>
            <a:fillRect/>
          </a:stretch>
        </p:blipFill>
        <p:spPr>
          <a:xfrm>
            <a:off x="6188892" y="685800"/>
            <a:ext cx="5393508" cy="5486400"/>
          </a:xfrm>
          <a:prstGeom prst="rect">
            <a:avLst/>
          </a:prstGeom>
        </p:spPr>
      </p:pic>
      <p:pic>
        <p:nvPicPr>
          <p:cNvPr id="6" name="图片 5"/>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0" y="0"/>
            <a:ext cx="720090" cy="674908"/>
          </a:xfrm>
          <a:prstGeom prst="rect">
            <a:avLst/>
          </a:prstGeom>
        </p:spPr>
      </p:pic>
      <p:sp>
        <p:nvSpPr>
          <p:cNvPr id="3" name="日期占位符 2"/>
          <p:cNvSpPr>
            <a:spLocks noGrp="1"/>
          </p:cNvSpPr>
          <p:nvPr>
            <p:ph type="dt" sz="half" idx="10"/>
            <p:custDataLst>
              <p:tags r:id="rId8"/>
            </p:custDataLst>
          </p:nvPr>
        </p:nvSpPr>
        <p:spPr/>
        <p:txBody>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10"/>
            </p:custDataLst>
          </p:nvPr>
        </p:nvSpPr>
        <p:spPr/>
        <p:txBody>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2" name="标题 1"/>
          <p:cNvSpPr>
            <a:spLocks noGrp="1"/>
          </p:cNvSpPr>
          <p:nvPr>
            <p:ph type="title" idx="13" hasCustomPrompt="1"/>
            <p:custDataLst>
              <p:tags r:id="rId11"/>
            </p:custDataLst>
          </p:nvPr>
        </p:nvSpPr>
        <p:spPr>
          <a:xfrm>
            <a:off x="1215390" y="2796222"/>
            <a:ext cx="4359910" cy="1172210"/>
          </a:xfrm>
        </p:spPr>
        <p:txBody>
          <a:bodyPr vert="horz" lIns="0" tIns="0" rIns="0" bIns="0" rtlCol="0" anchor="b" anchorCtr="0">
            <a:normAutofit/>
          </a:bodyPr>
          <a:lstStyle>
            <a:lvl1pPr>
              <a:defRPr lang="zh-CN" altLang="en-US" sz="6600" b="0" spc="700" baseline="0">
                <a:ln>
                  <a:noFill/>
                </a:ln>
                <a:solidFill>
                  <a:schemeClr val="tx1">
                    <a:lumMod val="85000"/>
                    <a:lumOff val="15000"/>
                  </a:schemeClr>
                </a:solidFill>
                <a:effectLst/>
                <a:uLnTx/>
                <a:latin typeface="Arial" panose="020B0604020202020204" pitchFamily="34" charset="0"/>
                <a:ea typeface="汉仪旗黑-85S" panose="00020600040101010101" pitchFamily="18" charset="-122"/>
              </a:defRPr>
            </a:lvl1pPr>
          </a:lstStyle>
          <a:p>
            <a:pPr marL="0" lvl="0">
              <a:spcAft>
                <a:spcPts val="0"/>
              </a:spcAft>
              <a:buClrTx/>
              <a:buSzTx/>
              <a:buFontTx/>
            </a:pPr>
            <a:r>
              <a:rPr lang="zh-CN" altLang="en-US" dirty="0"/>
              <a:t>编辑标题</a:t>
            </a:r>
            <a:endParaRPr lang="zh-CN" altLang="en-US" dirty="0"/>
          </a:p>
        </p:txBody>
      </p:sp>
      <p:sp>
        <p:nvSpPr>
          <p:cNvPr id="8" name="文本占位符 7"/>
          <p:cNvSpPr>
            <a:spLocks noGrp="1"/>
          </p:cNvSpPr>
          <p:nvPr>
            <p:ph type="body" idx="14" hasCustomPrompt="1"/>
            <p:custDataLst>
              <p:tags r:id="rId12"/>
            </p:custDataLst>
          </p:nvPr>
        </p:nvSpPr>
        <p:spPr>
          <a:xfrm>
            <a:off x="1215390" y="4172902"/>
            <a:ext cx="4359910" cy="370205"/>
          </a:xfrm>
        </p:spPr>
        <p:txBody>
          <a:bodyPr vert="horz" lIns="0" tIns="0" rIns="0" bIns="0" rtlCol="0">
            <a:normAutofit/>
          </a:bodyPr>
          <a:lstStyle>
            <a:lvl1pPr marL="0" indent="0">
              <a:buNone/>
              <a:defRPr kumimoji="0" lang="zh-CN" altLang="en-US" sz="2000" b="0" i="0" spc="200">
                <a:ln>
                  <a:noFill/>
                </a:ln>
                <a:solidFill>
                  <a:schemeClr val="tx1">
                    <a:lumMod val="65000"/>
                    <a:lumOff val="35000"/>
                  </a:schemeClr>
                </a:solidFill>
                <a:effectLst/>
                <a:uLnTx/>
                <a:latin typeface="Arial" panose="020B0604020202020204" pitchFamily="34" charset="0"/>
                <a:ea typeface="微软雅黑" panose="020B0503020204020204" charset="-122"/>
              </a:defRPr>
            </a:lvl1pPr>
          </a:lstStyle>
          <a:p>
            <a:pPr marL="228600" marR="0" lvl="0" indent="-228600">
              <a:lnSpc>
                <a:spcPct val="100000"/>
              </a:lnSpc>
              <a:spcAft>
                <a:spcPts val="0"/>
              </a:spcAft>
              <a:buClrTx/>
              <a:buSzTx/>
            </a:pPr>
            <a:r>
              <a:rPr lang="zh-CN" altLang="en-US"/>
              <a:t>单击此处编辑副标题</a:t>
            </a:r>
            <a:endParaRPr lang="zh-CN" altLang="en-US"/>
          </a:p>
        </p:txBody>
      </p:sp>
      <p:sp>
        <p:nvSpPr>
          <p:cNvPr id="10" name="矩形 9"/>
          <p:cNvSpPr/>
          <p:nvPr>
            <p:custDataLst>
              <p:tags r:id="rId13"/>
            </p:custDataLst>
          </p:nvPr>
        </p:nvSpPr>
        <p:spPr>
          <a:xfrm>
            <a:off x="1215390" y="2276792"/>
            <a:ext cx="1520190" cy="506730"/>
          </a:xfrm>
          <a:prstGeom prst="rect">
            <a:avLst/>
          </a:prstGeom>
          <a:solidFill>
            <a:schemeClr val="accent1"/>
          </a:solidFill>
        </p:spPr>
        <p:txBody>
          <a:bodyPr wrap="square" lIns="0" tIns="0" rIns="0" bIns="0" anchor="ctr" anchorCtr="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dist"/>
            <a:endParaRPr lang="en-US" altLang="zh-CN" sz="3200" b="1" dirty="0">
              <a:solidFill>
                <a:schemeClr val="bg1"/>
              </a:solidFill>
              <a:latin typeface="微软雅黑" panose="020B0503020204020204" charset="-122"/>
              <a:ea typeface="微软雅黑" panose="020B0503020204020204" charset="-122"/>
              <a:cs typeface="+mn-ea"/>
              <a:sym typeface="+mn-lt"/>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spTree>
      <p:nvGrpSpPr>
        <p:cNvPr id="1" name=""/>
        <p:cNvGrpSpPr/>
        <p:nvPr/>
      </p:nvGrpSpPr>
      <p:grpSpPr>
        <a:xfrm>
          <a:off x="0" y="0"/>
          <a:ext cx="0" cy="0"/>
          <a:chOff x="0" y="0"/>
          <a:chExt cx="0" cy="0"/>
        </a:xfrm>
      </p:grpSpPr>
      <p:pic>
        <p:nvPicPr>
          <p:cNvPr id="7" name="图片 6"/>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090" cy="617855"/>
          </a:xfrm>
          <a:prstGeom prst="rect">
            <a:avLst/>
          </a:prstGeom>
        </p:spPr>
      </p:pic>
      <p:pic>
        <p:nvPicPr>
          <p:cNvPr id="6" name="图片 5"/>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1910" y="0"/>
            <a:ext cx="720090" cy="675005"/>
          </a:xfrm>
          <a:prstGeom prst="rect">
            <a:avLst/>
          </a:prstGeom>
        </p:spPr>
      </p:pic>
      <p:sp>
        <p:nvSpPr>
          <p:cNvPr id="2" name="标题 1"/>
          <p:cNvSpPr>
            <a:spLocks noGrp="1"/>
          </p:cNvSpPr>
          <p:nvPr>
            <p:ph type="title"/>
            <p:custDataLst>
              <p:tags r:id="rId8"/>
            </p:custDataLst>
          </p:nvPr>
        </p:nvSpPr>
        <p:spPr/>
        <p:txBody>
          <a:bodyPr>
            <a:normAutofit/>
          </a:bodyPr>
          <a:lstStyle>
            <a:lvl1pPr>
              <a:defRPr b="0"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1"/>
            </p:custDataLst>
          </p:nvPr>
        </p:nvSpPr>
        <p:spPr/>
        <p:txBody>
          <a:bodyPr>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spTree>
      <p:nvGrpSpPr>
        <p:cNvPr id="1" name=""/>
        <p:cNvGrpSpPr/>
        <p:nvPr/>
      </p:nvGrpSpPr>
      <p:grpSpPr>
        <a:xfrm>
          <a:off x="0" y="0"/>
          <a:ext cx="0" cy="0"/>
          <a:chOff x="0" y="0"/>
          <a:chExt cx="0" cy="0"/>
        </a:xfrm>
      </p:grpSpPr>
      <p:sp>
        <p:nvSpPr>
          <p:cNvPr id="10" name="矩形 9"/>
          <p:cNvSpPr/>
          <p:nvPr>
            <p:custDataLst>
              <p:tags r:id="rId2"/>
            </p:custDataLst>
          </p:nvPr>
        </p:nvSpPr>
        <p:spPr>
          <a:xfrm>
            <a:off x="292075" y="303809"/>
            <a:ext cx="11607851" cy="6250382"/>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pic>
        <p:nvPicPr>
          <p:cNvPr id="9" name="图片 8"/>
          <p:cNvPicPr/>
          <p:nvPr>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0" y="0"/>
            <a:ext cx="720090" cy="617855"/>
          </a:xfrm>
          <a:prstGeom prst="rect">
            <a:avLst/>
          </a:prstGeom>
        </p:spPr>
      </p:pic>
      <p:pic>
        <p:nvPicPr>
          <p:cNvPr id="8" name="图片 7"/>
          <p:cNvPicPr/>
          <p:nvPr>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11471910" y="0"/>
            <a:ext cx="720090" cy="675005"/>
          </a:xfrm>
          <a:prstGeom prst="rect">
            <a:avLst/>
          </a:prstGeom>
        </p:spPr>
      </p:pic>
      <p:sp>
        <p:nvSpPr>
          <p:cNvPr id="2" name="标题 1"/>
          <p:cNvSpPr>
            <a:spLocks noGrp="1"/>
          </p:cNvSpPr>
          <p:nvPr>
            <p:ph type="title" hasCustomPrompt="1"/>
            <p:custDataLst>
              <p:tags r:id="rId9"/>
            </p:custDataLst>
          </p:nvPr>
        </p:nvSpPr>
        <p:spPr>
          <a:xfrm>
            <a:off x="1281600" y="1249200"/>
            <a:ext cx="9626400" cy="723600"/>
          </a:xfrm>
        </p:spPr>
        <p:txBody>
          <a:bodyPr anchor="ctr">
            <a:normAutofit/>
          </a:bodyPr>
          <a:lstStyle>
            <a:lvl1pPr>
              <a:defRPr sz="3200" b="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10"/>
            </p:custDataLst>
          </p:nvPr>
        </p:nvSpPr>
        <p:spPr>
          <a:xfrm>
            <a:off x="1281113" y="2163600"/>
            <a:ext cx="9626600" cy="3445200"/>
          </a:xfrm>
        </p:spPr>
        <p:txBody>
          <a:bodyPr>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11"/>
            </p:custDataLst>
          </p:nvPr>
        </p:nvSpPr>
        <p:spPr/>
        <p:txBody>
          <a:bodyPr>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p:txBody>
          <a:bodyPr>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10" name="矩形 9"/>
          <p:cNvSpPr/>
          <p:nvPr>
            <p:custDataLst>
              <p:tags r:id="rId2"/>
            </p:custDataLst>
          </p:nvPr>
        </p:nvSpPr>
        <p:spPr>
          <a:xfrm>
            <a:off x="0" y="0"/>
            <a:ext cx="4824603" cy="68580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pic>
        <p:nvPicPr>
          <p:cNvPr id="8" name="图片 7"/>
          <p:cNvPicPr/>
          <p:nvPr>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11471910" y="0"/>
            <a:ext cx="720090" cy="617968"/>
          </a:xfrm>
          <a:prstGeom prst="rect">
            <a:avLst/>
          </a:prstGeom>
        </p:spPr>
      </p:pic>
      <p:sp>
        <p:nvSpPr>
          <p:cNvPr id="2" name="标题 1"/>
          <p:cNvSpPr>
            <a:spLocks noGrp="1"/>
          </p:cNvSpPr>
          <p:nvPr>
            <p:ph type="title" hasCustomPrompt="1"/>
            <p:custDataLst>
              <p:tags r:id="rId6"/>
            </p:custDataLst>
          </p:nvPr>
        </p:nvSpPr>
        <p:spPr>
          <a:xfrm>
            <a:off x="583200" y="770400"/>
            <a:ext cx="3960000" cy="882000"/>
          </a:xfrm>
        </p:spPr>
        <p:txBody>
          <a:bodyPr anchor="ctr" anchorCtr="0">
            <a:normAutofit/>
          </a:bodyPr>
          <a:lstStyle>
            <a:lvl1pPr>
              <a:defRPr sz="3600" b="0" baseline="0">
                <a:solidFill>
                  <a:schemeClr val="tx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7"/>
            </p:custDataLst>
          </p:nvPr>
        </p:nvSpPr>
        <p:spPr/>
        <p:txBody>
          <a:bodyPr>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9"/>
            </p:custDataLst>
          </p:nvPr>
        </p:nvSpPr>
        <p:spPr/>
        <p:txBody>
          <a:bodyPr>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0"/>
            </p:custDataLst>
          </p:nvPr>
        </p:nvSpPr>
        <p:spPr>
          <a:xfrm>
            <a:off x="586800" y="1764000"/>
            <a:ext cx="3956400" cy="4093200"/>
          </a:xfrm>
        </p:spPr>
        <p:txBody>
          <a:bodyPr>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1"/>
            </p:custDataLst>
          </p:nvPr>
        </p:nvSpPr>
        <p:spPr>
          <a:xfrm>
            <a:off x="5101200" y="769938"/>
            <a:ext cx="6480000" cy="5087937"/>
          </a:xfrm>
        </p:spPr>
        <p:txBody>
          <a:bodyPr>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1" name="矩形 10"/>
          <p:cNvSpPr/>
          <p:nvPr>
            <p:custDataLst>
              <p:tags r:id="rId2"/>
            </p:custDataLst>
          </p:nvPr>
        </p:nvSpPr>
        <p:spPr>
          <a:xfrm>
            <a:off x="0" y="0"/>
            <a:ext cx="12192000" cy="2664333"/>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pic>
        <p:nvPicPr>
          <p:cNvPr id="10" name="图片 9"/>
          <p:cNvPicPr/>
          <p:nvPr>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0" y="0"/>
            <a:ext cx="720090" cy="617855"/>
          </a:xfrm>
          <a:prstGeom prst="rect">
            <a:avLst/>
          </a:prstGeom>
        </p:spPr>
      </p:pic>
      <p:pic>
        <p:nvPicPr>
          <p:cNvPr id="8" name="图片 7"/>
          <p:cNvPicPr/>
          <p:nvPr>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11471910" y="0"/>
            <a:ext cx="720090" cy="675005"/>
          </a:xfrm>
          <a:prstGeom prst="rect">
            <a:avLst/>
          </a:prstGeom>
        </p:spPr>
      </p:pic>
      <p:sp>
        <p:nvSpPr>
          <p:cNvPr id="2" name="标题 1"/>
          <p:cNvSpPr>
            <a:spLocks noGrp="1"/>
          </p:cNvSpPr>
          <p:nvPr>
            <p:ph type="title"/>
            <p:custDataLst>
              <p:tags r:id="rId9"/>
            </p:custDataLst>
          </p:nvPr>
        </p:nvSpPr>
        <p:spPr>
          <a:xfrm>
            <a:off x="612000" y="781200"/>
            <a:ext cx="10976400" cy="626400"/>
          </a:xfrm>
        </p:spPr>
        <p:txBody>
          <a:bodyPr anchor="ctr">
            <a:normAutofit/>
          </a:bodyPr>
          <a:lstStyle>
            <a:lvl1pPr algn="ctr">
              <a:defRPr sz="3600" b="0" baseline="0">
                <a:solidFill>
                  <a:schemeClr val="tx1"/>
                </a:solidFill>
                <a:latin typeface="Arial" panose="020B0604020202020204" pitchFamily="34" charset="0"/>
                <a:ea typeface="微软雅黑" panose="020B0503020204020204"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10"/>
            </p:custDataLst>
          </p:nvPr>
        </p:nvSpPr>
        <p:spPr/>
        <p:txBody>
          <a:bodyPr>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612000" y="1659600"/>
            <a:ext cx="10975975" cy="828000"/>
          </a:xfrm>
        </p:spPr>
        <p:txBody>
          <a:bodyPr>
            <a:normAutofit/>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4"/>
            </p:custDataLst>
          </p:nvPr>
        </p:nvSpPr>
        <p:spPr>
          <a:xfrm>
            <a:off x="612775" y="2808000"/>
            <a:ext cx="10965600" cy="3430800"/>
          </a:xfrm>
        </p:spPr>
        <p:txBody>
          <a:bodyPr>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sp>
        <p:nvSpPr>
          <p:cNvPr id="11" name="矩形 10"/>
          <p:cNvSpPr/>
          <p:nvPr>
            <p:custDataLst>
              <p:tags r:id="rId2"/>
            </p:custDataLst>
          </p:nvPr>
        </p:nvSpPr>
        <p:spPr>
          <a:xfrm>
            <a:off x="0" y="5028971"/>
            <a:ext cx="12192000" cy="1829029"/>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pic>
        <p:nvPicPr>
          <p:cNvPr id="10" name="图片 9"/>
          <p:cNvPicPr/>
          <p:nvPr>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0" y="0"/>
            <a:ext cx="720090" cy="617855"/>
          </a:xfrm>
          <a:prstGeom prst="rect">
            <a:avLst/>
          </a:prstGeom>
        </p:spPr>
      </p:pic>
      <p:pic>
        <p:nvPicPr>
          <p:cNvPr id="8" name="图片 7"/>
          <p:cNvPicPr/>
          <p:nvPr>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11471910" y="0"/>
            <a:ext cx="720090" cy="675005"/>
          </a:xfrm>
          <a:prstGeom prst="rect">
            <a:avLst/>
          </a:prstGeom>
        </p:spPr>
      </p:pic>
      <p:sp>
        <p:nvSpPr>
          <p:cNvPr id="2" name="标题 1"/>
          <p:cNvSpPr>
            <a:spLocks noGrp="1"/>
          </p:cNvSpPr>
          <p:nvPr>
            <p:ph type="title"/>
            <p:custDataLst>
              <p:tags r:id="rId9"/>
            </p:custDataLst>
          </p:nvPr>
        </p:nvSpPr>
        <p:spPr>
          <a:xfrm>
            <a:off x="604800" y="669600"/>
            <a:ext cx="10976400" cy="565200"/>
          </a:xfrm>
        </p:spPr>
        <p:txBody>
          <a:bodyPr anchor="ctr" anchorCtr="0">
            <a:normAutofit/>
          </a:bodyPr>
          <a:lstStyle>
            <a:lvl1pPr algn="ctr">
              <a:defRPr sz="3200" b="0"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604837" y="1681200"/>
            <a:ext cx="10990800" cy="3211200"/>
          </a:xfrm>
        </p:spPr>
        <p:txBody>
          <a:bodyPr>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4"/>
            </p:custDataLst>
          </p:nvPr>
        </p:nvSpPr>
        <p:spPr>
          <a:xfrm>
            <a:off x="594000" y="5180400"/>
            <a:ext cx="11001600" cy="1011600"/>
          </a:xfrm>
        </p:spPr>
        <p:txBody>
          <a:bodyPr>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sp>
        <p:nvSpPr>
          <p:cNvPr id="14" name="矩形 13"/>
          <p:cNvSpPr/>
          <p:nvPr>
            <p:custDataLst>
              <p:tags r:id="rId2"/>
            </p:custDataLst>
          </p:nvPr>
        </p:nvSpPr>
        <p:spPr>
          <a:xfrm>
            <a:off x="0" y="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2" name="图片 11"/>
          <p:cNvPicPr/>
          <p:nvPr>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11471910" y="6240145"/>
            <a:ext cx="720090" cy="617855"/>
          </a:xfrm>
          <a:prstGeom prst="rect">
            <a:avLst/>
          </a:prstGeom>
        </p:spPr>
      </p:pic>
      <p:pic>
        <p:nvPicPr>
          <p:cNvPr id="10" name="图片 9"/>
          <p:cNvPicPr/>
          <p:nvPr>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0" y="6182995"/>
            <a:ext cx="720090" cy="675005"/>
          </a:xfrm>
          <a:prstGeom prst="rect">
            <a:avLst/>
          </a:prstGeom>
        </p:spPr>
      </p:pic>
      <p:sp>
        <p:nvSpPr>
          <p:cNvPr id="2" name="标题 1"/>
          <p:cNvSpPr>
            <a:spLocks noGrp="1"/>
          </p:cNvSpPr>
          <p:nvPr>
            <p:ph type="title"/>
            <p:custDataLst>
              <p:tags r:id="rId9"/>
            </p:custDataLst>
          </p:nvPr>
        </p:nvSpPr>
        <p:spPr>
          <a:xfrm>
            <a:off x="579600" y="237600"/>
            <a:ext cx="11037600" cy="441964"/>
          </a:xfrm>
        </p:spPr>
        <p:txBody>
          <a:bodyPr/>
          <a:lstStyle>
            <a:lvl1pPr>
              <a:defRPr b="0"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579600" y="1663200"/>
            <a:ext cx="5342400" cy="28944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4"/>
            </p:custDataLst>
          </p:nvPr>
        </p:nvSpPr>
        <p:spPr>
          <a:xfrm>
            <a:off x="6242400" y="1663200"/>
            <a:ext cx="5367600" cy="28944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5"/>
            </p:custDataLst>
          </p:nvPr>
        </p:nvSpPr>
        <p:spPr>
          <a:xfrm>
            <a:off x="572400" y="4816800"/>
            <a:ext cx="5342400" cy="781200"/>
          </a:xfrm>
        </p:spPr>
        <p:txBody>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6"/>
            </p:custDataLst>
          </p:nvPr>
        </p:nvSpPr>
        <p:spPr>
          <a:xfrm>
            <a:off x="6253200" y="4813200"/>
            <a:ext cx="5367600" cy="781200"/>
          </a:xfrm>
        </p:spPr>
        <p:txBody>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spTree>
      <p:nvGrpSpPr>
        <p:cNvPr id="1" name=""/>
        <p:cNvGrpSpPr/>
        <p:nvPr/>
      </p:nvGrpSpPr>
      <p:grpSpPr>
        <a:xfrm>
          <a:off x="0" y="0"/>
          <a:ext cx="0" cy="0"/>
          <a:chOff x="0" y="0"/>
          <a:chExt cx="0" cy="0"/>
        </a:xfrm>
      </p:grpSpPr>
      <p:sp>
        <p:nvSpPr>
          <p:cNvPr id="10" name="矩形 9"/>
          <p:cNvSpPr/>
          <p:nvPr>
            <p:custDataLst>
              <p:tags r:id="rId2"/>
            </p:custDataLst>
          </p:nvPr>
        </p:nvSpPr>
        <p:spPr>
          <a:xfrm>
            <a:off x="0" y="953691"/>
            <a:ext cx="12192000" cy="4950618"/>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pic>
        <p:nvPicPr>
          <p:cNvPr id="9" name="图片 8"/>
          <p:cNvPicPr/>
          <p:nvPr>
            <p:custDataLst>
              <p:tags r:id="rId3"/>
            </p:custDataLst>
          </p:nvPr>
        </p:nvPicPr>
        <p:blipFill>
          <a:blip r:embed="rId4" r:link="rId5">
            <a:extLst>
              <a:ext uri="{28A0092B-C50C-407E-A947-70E740481C1C}">
                <a14:useLocalDpi xmlns:a14="http://schemas.microsoft.com/office/drawing/2010/main" val="0"/>
              </a:ext>
            </a:extLst>
          </a:blip>
          <a:stretch>
            <a:fillRect/>
          </a:stretch>
        </p:blipFill>
        <p:spPr>
          <a:xfrm>
            <a:off x="10571480" y="5467350"/>
            <a:ext cx="1619885" cy="1390650"/>
          </a:xfrm>
          <a:prstGeom prst="rect">
            <a:avLst/>
          </a:prstGeom>
        </p:spPr>
      </p:pic>
      <p:pic>
        <p:nvPicPr>
          <p:cNvPr id="8" name="图片 7"/>
          <p:cNvPicPr/>
          <p:nvPr>
            <p:custDataLst>
              <p:tags r:id="rId6"/>
            </p:custDataLst>
          </p:nvPr>
        </p:nvPicPr>
        <p:blipFill>
          <a:blip r:embed="rId7" r:link="rId8">
            <a:extLst>
              <a:ext uri="{28A0092B-C50C-407E-A947-70E740481C1C}">
                <a14:useLocalDpi xmlns:a14="http://schemas.microsoft.com/office/drawing/2010/main" val="0"/>
              </a:ext>
            </a:extLst>
          </a:blip>
          <a:stretch>
            <a:fillRect/>
          </a:stretch>
        </p:blipFill>
        <p:spPr>
          <a:xfrm>
            <a:off x="0" y="5339715"/>
            <a:ext cx="1619885" cy="1518285"/>
          </a:xfrm>
          <a:prstGeom prst="rect">
            <a:avLst/>
          </a:prstGeom>
        </p:spPr>
      </p:pic>
      <p:sp>
        <p:nvSpPr>
          <p:cNvPr id="2" name="标题 1"/>
          <p:cNvSpPr>
            <a:spLocks noGrp="1"/>
          </p:cNvSpPr>
          <p:nvPr>
            <p:ph type="title" hasCustomPrompt="1"/>
            <p:custDataLst>
              <p:tags r:id="rId9"/>
            </p:custDataLst>
          </p:nvPr>
        </p:nvSpPr>
        <p:spPr>
          <a:xfrm>
            <a:off x="1522800" y="1339200"/>
            <a:ext cx="9144000" cy="2386800"/>
          </a:xfrm>
        </p:spPr>
        <p:txBody>
          <a:bodyPr anchor="b">
            <a:normAutofit/>
          </a:bodyPr>
          <a:lstStyle>
            <a:lvl1pPr algn="ctr">
              <a:defRPr sz="6000" b="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10"/>
            </p:custDataLst>
          </p:nvPr>
        </p:nvSpPr>
        <p:spPr/>
        <p:txBody>
          <a:bodyPr>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1522413" y="3862800"/>
            <a:ext cx="9144000" cy="1656000"/>
          </a:xfrm>
        </p:spPr>
        <p:txBody>
          <a:bodyPr>
            <a:normAutofit/>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grpSp>
        <p:nvGrpSpPr>
          <p:cNvPr id="9" name="组合 8"/>
          <p:cNvGrpSpPr/>
          <p:nvPr>
            <p:custDataLst>
              <p:tags r:id="rId2"/>
            </p:custDataLst>
          </p:nvPr>
        </p:nvGrpSpPr>
        <p:grpSpPr>
          <a:xfrm>
            <a:off x="0" y="0"/>
            <a:ext cx="12192000" cy="674908"/>
            <a:chOff x="0" y="0"/>
            <a:chExt cx="12192000" cy="674908"/>
          </a:xfrm>
        </p:grpSpPr>
        <p:pic>
          <p:nvPicPr>
            <p:cNvPr id="8" name="图片 7"/>
            <p:cNvPicPr/>
            <p:nvPr userDrawn="1">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0" y="0"/>
              <a:ext cx="720090" cy="617968"/>
            </a:xfrm>
            <a:prstGeom prst="rect">
              <a:avLst/>
            </a:prstGeom>
          </p:spPr>
        </p:pic>
        <p:pic>
          <p:nvPicPr>
            <p:cNvPr id="7" name="图片 6"/>
            <p:cNvPicPr/>
            <p:nvPr userDrawn="1">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11471910" y="0"/>
              <a:ext cx="720090" cy="674908"/>
            </a:xfrm>
            <a:prstGeom prst="rect">
              <a:avLst/>
            </a:prstGeom>
          </p:spPr>
        </p:pic>
      </p:grpSp>
      <p:sp>
        <p:nvSpPr>
          <p:cNvPr id="2" name="标题 1"/>
          <p:cNvSpPr>
            <a:spLocks noGrp="1"/>
          </p:cNvSpPr>
          <p:nvPr>
            <p:ph type="title"/>
            <p:custDataLst>
              <p:tags r:id="rId9"/>
            </p:custDataLst>
          </p:nvPr>
        </p:nvSpPr>
        <p:spPr>
          <a:xfrm>
            <a:off x="669882" y="443234"/>
            <a:ext cx="10852237" cy="441964"/>
          </a:xfrm>
        </p:spPr>
        <p:txBody>
          <a:bodyPr vert="horz" lIns="90170" tIns="46990" rIns="90170" bIns="46990" rtlCol="0" anchor="ctr" anchorCtr="0">
            <a:noAutofit/>
          </a:bodyPr>
          <a:lstStyle>
            <a:lvl1pPr marL="0" marR="0" algn="l" defTabSz="914400" rtl="0" eaLnBrk="1" fontAlgn="auto" latinLnBrk="0" hangingPunct="1">
              <a:lnSpc>
                <a:spcPct val="100000"/>
              </a:lnSpc>
              <a:buNone/>
              <a:defRPr kumimoji="0" lang="zh-CN" altLang="en-US" sz="24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10"/>
            </p:custDataLst>
          </p:nvPr>
        </p:nvSpPr>
        <p:spPr>
          <a:xfrm>
            <a:off x="669882" y="952508"/>
            <a:ext cx="10852237"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11"/>
            </p:custDataLst>
          </p:nvPr>
        </p:nvSpPr>
        <p:spPr/>
        <p:txBody>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2"/>
            </p:custDataLst>
          </p:nvPr>
        </p:nvSpPr>
        <p:spPr/>
        <p:txBody>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3"/>
            </p:custDataLst>
          </p:nvPr>
        </p:nvSpPr>
        <p:spPr/>
        <p:txBody>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pic>
        <p:nvPicPr>
          <p:cNvPr id="7" name="图片 6"/>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4064000" y="4793190"/>
            <a:ext cx="4064000" cy="2064809"/>
          </a:xfrm>
          <a:prstGeom prst="rect">
            <a:avLst/>
          </a:prstGeom>
        </p:spPr>
      </p:pic>
      <p:sp>
        <p:nvSpPr>
          <p:cNvPr id="2" name="标题 1"/>
          <p:cNvSpPr>
            <a:spLocks noGrp="1"/>
          </p:cNvSpPr>
          <p:nvPr>
            <p:ph type="title" hasCustomPrompt="1"/>
            <p:custDataLst>
              <p:tags r:id="rId5"/>
            </p:custDataLst>
          </p:nvPr>
        </p:nvSpPr>
        <p:spPr>
          <a:xfrm>
            <a:off x="4909752" y="2068195"/>
            <a:ext cx="4633595" cy="835660"/>
          </a:xfrm>
        </p:spPr>
        <p:txBody>
          <a:bodyPr lIns="101600" tIns="38100" rIns="63500" bIns="38100" anchor="ctr" anchorCtr="0">
            <a:normAutofit/>
          </a:bodyPr>
          <a:lstStyle>
            <a:lvl1pPr>
              <a:defRPr sz="4000" u="none" strike="noStrike" kern="1200" cap="none" spc="300" normalizeH="0" baseline="0">
                <a:solidFill>
                  <a:schemeClr val="tx1">
                    <a:lumMod val="85000"/>
                    <a:lumOff val="15000"/>
                  </a:schemeClr>
                </a:solidFill>
                <a:uFillTx/>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6"/>
            </p:custDataLst>
          </p:nvPr>
        </p:nvSpPr>
        <p:spPr>
          <a:xfrm>
            <a:off x="4909753" y="2903855"/>
            <a:ext cx="4633595" cy="525145"/>
          </a:xfrm>
        </p:spPr>
        <p:txBody>
          <a:bodyPr lIns="101600" tIns="38100" rIns="76200" bIns="38100" anchor="ctr" anchorCtr="0">
            <a:normAutofit/>
          </a:bodyPr>
          <a:lstStyle>
            <a:lvl1pPr marL="0" indent="0" eaLnBrk="1" fontAlgn="auto" latinLnBrk="0" hangingPunct="1">
              <a:buNone/>
              <a:defRPr kumimoji="0" lang="zh-CN" altLang="en-US" sz="200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8"/>
            </p:custDataLst>
          </p:nvPr>
        </p:nvSpPr>
        <p:spPr/>
        <p:txBody>
          <a:bodyPr/>
          <a:lstStyle/>
          <a:p>
            <a:endParaRPr lang="zh-CN" altLang="en-US"/>
          </a:p>
        </p:txBody>
      </p:sp>
      <p:sp>
        <p:nvSpPr>
          <p:cNvPr id="6" name="灯片编号占位符 5"/>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grpSp>
        <p:nvGrpSpPr>
          <p:cNvPr id="10" name="组合 9"/>
          <p:cNvGrpSpPr/>
          <p:nvPr>
            <p:custDataLst>
              <p:tags r:id="rId2"/>
            </p:custDataLst>
          </p:nvPr>
        </p:nvGrpSpPr>
        <p:grpSpPr>
          <a:xfrm>
            <a:off x="0" y="0"/>
            <a:ext cx="12192000" cy="674908"/>
            <a:chOff x="0" y="0"/>
            <a:chExt cx="12192000" cy="674908"/>
          </a:xfrm>
        </p:grpSpPr>
        <p:pic>
          <p:nvPicPr>
            <p:cNvPr id="9" name="图片 8"/>
            <p:cNvPicPr/>
            <p:nvPr userDrawn="1">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0" y="0"/>
              <a:ext cx="720090" cy="617968"/>
            </a:xfrm>
            <a:prstGeom prst="rect">
              <a:avLst/>
            </a:prstGeom>
          </p:spPr>
        </p:pic>
        <p:pic>
          <p:nvPicPr>
            <p:cNvPr id="8" name="图片 7"/>
            <p:cNvPicPr/>
            <p:nvPr userDrawn="1">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11471910" y="0"/>
              <a:ext cx="720090" cy="674908"/>
            </a:xfrm>
            <a:prstGeom prst="rect">
              <a:avLst/>
            </a:prstGeom>
          </p:spPr>
        </p:pic>
      </p:grpSp>
      <p:sp>
        <p:nvSpPr>
          <p:cNvPr id="2" name="标题 1"/>
          <p:cNvSpPr>
            <a:spLocks noGrp="1"/>
          </p:cNvSpPr>
          <p:nvPr>
            <p:ph type="title"/>
            <p:custDataLst>
              <p:tags r:id="rId9"/>
            </p:custDataLst>
          </p:nvPr>
        </p:nvSpPr>
        <p:spPr>
          <a:xfrm>
            <a:off x="669882" y="443234"/>
            <a:ext cx="10852237"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10"/>
            </p:custDataLst>
          </p:nvPr>
        </p:nvSpPr>
        <p:spPr>
          <a:xfrm>
            <a:off x="669930"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11"/>
            </p:custDataLst>
          </p:nvPr>
        </p:nvSpPr>
        <p:spPr>
          <a:xfrm>
            <a:off x="6238877" y="952508"/>
            <a:ext cx="5283242" cy="5388907"/>
          </a:xfrm>
        </p:spPr>
        <p:txBody>
          <a:bodyPr lIns="90170" tIns="46990" rIns="90170" bIns="46990">
            <a:normAutofit/>
          </a:bodyPr>
          <a:lstStyle>
            <a:lvl1pPr eaLnBrk="1" fontAlgn="auto" latinLnBrk="0" hangingPunct="1">
              <a:defRPr sz="1600">
                <a:solidFill>
                  <a:schemeClr val="tx1"/>
                </a:solidFill>
                <a:latin typeface="Arial" panose="020B0604020202020204" pitchFamily="34" charset="0"/>
                <a:ea typeface="微软雅黑" panose="020B0503020204020204" charset="-122"/>
              </a:defRPr>
            </a:lvl1pPr>
            <a:lvl2pPr eaLnBrk="1" fontAlgn="auto" latinLnBrk="0" hangingPunct="1">
              <a:defRPr sz="1600">
                <a:solidFill>
                  <a:schemeClr val="tx1"/>
                </a:solidFill>
                <a:latin typeface="Arial" panose="020B0604020202020204" pitchFamily="34" charset="0"/>
                <a:ea typeface="微软雅黑" panose="020B0503020204020204" charset="-122"/>
              </a:defRPr>
            </a:lvl2pPr>
            <a:lvl3pPr eaLnBrk="1" fontAlgn="auto" latinLnBrk="0" hangingPunct="1">
              <a:defRPr sz="1600">
                <a:solidFill>
                  <a:schemeClr val="tx1"/>
                </a:solidFill>
                <a:latin typeface="Arial" panose="020B0604020202020204" pitchFamily="34" charset="0"/>
                <a:ea typeface="微软雅黑" panose="020B0503020204020204" charset="-122"/>
              </a:defRPr>
            </a:lvl3pPr>
            <a:lvl4pPr eaLnBrk="1" fontAlgn="auto" latinLnBrk="0" hangingPunct="1">
              <a:defRPr sz="1600">
                <a:solidFill>
                  <a:schemeClr val="tx1"/>
                </a:solidFill>
                <a:latin typeface="Arial" panose="020B0604020202020204" pitchFamily="34" charset="0"/>
                <a:ea typeface="微软雅黑" panose="020B0503020204020204" charset="-122"/>
              </a:defRPr>
            </a:lvl4pPr>
            <a:lvl5pPr eaLnBrk="1" fontAlgn="auto" latinLnBrk="0" hangingPunct="1">
              <a:defRPr sz="160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2"/>
            </p:custDataLst>
          </p:nvPr>
        </p:nvSpPr>
        <p:spPr/>
        <p:txBody>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3"/>
            </p:custDataLst>
          </p:nvPr>
        </p:nvSpPr>
        <p:spPr/>
        <p:txBody>
          <a:bodyPr/>
          <a:lstStyle>
            <a:lvl1pPr>
              <a:defRPr>
                <a:latin typeface="Arial" panose="020B0604020202020204" pitchFamily="34" charset="0"/>
                <a:ea typeface="微软雅黑" panose="020B0503020204020204" charset="-122"/>
              </a:defRPr>
            </a:lvl1pPr>
          </a:lstStyle>
          <a:p>
            <a:endParaRPr lang="zh-CN" altLang="en-US"/>
          </a:p>
        </p:txBody>
      </p:sp>
      <p:sp>
        <p:nvSpPr>
          <p:cNvPr id="7" name="灯片编号占位符 6"/>
          <p:cNvSpPr>
            <a:spLocks noGrp="1"/>
          </p:cNvSpPr>
          <p:nvPr>
            <p:ph type="sldNum" sz="quarter" idx="12"/>
            <p:custDataLst>
              <p:tags r:id="rId14"/>
            </p:custDataLst>
          </p:nvPr>
        </p:nvSpPr>
        <p:spPr/>
        <p:txBody>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grpSp>
        <p:nvGrpSpPr>
          <p:cNvPr id="12" name="组合 11"/>
          <p:cNvGrpSpPr/>
          <p:nvPr>
            <p:custDataLst>
              <p:tags r:id="rId2"/>
            </p:custDataLst>
          </p:nvPr>
        </p:nvGrpSpPr>
        <p:grpSpPr>
          <a:xfrm>
            <a:off x="0" y="0"/>
            <a:ext cx="12192000" cy="674908"/>
            <a:chOff x="0" y="0"/>
            <a:chExt cx="12192000" cy="674908"/>
          </a:xfrm>
        </p:grpSpPr>
        <p:pic>
          <p:nvPicPr>
            <p:cNvPr id="11" name="图片 10"/>
            <p:cNvPicPr/>
            <p:nvPr userDrawn="1">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0" y="0"/>
              <a:ext cx="720090" cy="617968"/>
            </a:xfrm>
            <a:prstGeom prst="rect">
              <a:avLst/>
            </a:prstGeom>
          </p:spPr>
        </p:pic>
        <p:pic>
          <p:nvPicPr>
            <p:cNvPr id="10" name="图片 9"/>
            <p:cNvPicPr/>
            <p:nvPr userDrawn="1">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11471910" y="0"/>
              <a:ext cx="720090" cy="674908"/>
            </a:xfrm>
            <a:prstGeom prst="rect">
              <a:avLst/>
            </a:prstGeom>
          </p:spPr>
        </p:pic>
      </p:grpSp>
      <p:sp>
        <p:nvSpPr>
          <p:cNvPr id="2" name="标题 1"/>
          <p:cNvSpPr>
            <a:spLocks noGrp="1"/>
          </p:cNvSpPr>
          <p:nvPr>
            <p:ph type="title"/>
            <p:custDataLst>
              <p:tags r:id="rId9"/>
            </p:custDataLst>
          </p:nvPr>
        </p:nvSpPr>
        <p:spPr>
          <a:xfrm>
            <a:off x="669882" y="443234"/>
            <a:ext cx="10852237"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10"/>
            </p:custDataLst>
          </p:nvPr>
        </p:nvSpPr>
        <p:spPr>
          <a:xfrm>
            <a:off x="669930" y="952508"/>
            <a:ext cx="5283242" cy="381003"/>
          </a:xfrm>
        </p:spPr>
        <p:txBody>
          <a:bodyPr lIns="90170" tIns="46990" rIns="90170" bIns="46990" anchor="ctr"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1"/>
            </p:custDataLst>
          </p:nvPr>
        </p:nvSpPr>
        <p:spPr>
          <a:xfrm>
            <a:off x="669925" y="1406525"/>
            <a:ext cx="5283200" cy="4934752"/>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2"/>
            </p:custDataLst>
          </p:nvPr>
        </p:nvSpPr>
        <p:spPr>
          <a:xfrm>
            <a:off x="6235750" y="952508"/>
            <a:ext cx="5283242" cy="381003"/>
          </a:xfrm>
        </p:spPr>
        <p:txBody>
          <a:bodyPr vert="horz" lIns="90170" tIns="46990" rIns="90170" bIns="46990" rtlCol="0" anchor="ctr"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3"/>
            </p:custDataLst>
          </p:nvPr>
        </p:nvSpPr>
        <p:spPr>
          <a:xfrm>
            <a:off x="6235750" y="1406525"/>
            <a:ext cx="5283242" cy="4934752"/>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4"/>
            </p:custDataLst>
          </p:nvPr>
        </p:nvSpPr>
        <p:spPr/>
        <p:txBody>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5"/>
            </p:custDataLst>
          </p:nvPr>
        </p:nvSpPr>
        <p:spPr/>
        <p:txBody>
          <a:bodyPr/>
          <a:lstStyle>
            <a:lvl1pPr>
              <a:defRPr>
                <a:latin typeface="Arial" panose="020B0604020202020204" pitchFamily="34" charset="0"/>
                <a:ea typeface="微软雅黑" panose="020B0503020204020204" charset="-122"/>
              </a:defRPr>
            </a:lvl1pPr>
          </a:lstStyle>
          <a:p>
            <a:endParaRPr lang="zh-CN" altLang="en-US"/>
          </a:p>
        </p:txBody>
      </p:sp>
      <p:sp>
        <p:nvSpPr>
          <p:cNvPr id="9" name="灯片编号占位符 8"/>
          <p:cNvSpPr>
            <a:spLocks noGrp="1"/>
          </p:cNvSpPr>
          <p:nvPr>
            <p:ph type="sldNum" sz="quarter" idx="12"/>
            <p:custDataLst>
              <p:tags r:id="rId16"/>
            </p:custDataLst>
          </p:nvPr>
        </p:nvSpPr>
        <p:spPr/>
        <p:txBody>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8" name="图片 7"/>
          <p:cNvPicPr/>
          <p:nvPr>
            <p:custDataLst>
              <p:tags r:id="rId2"/>
            </p:custDataLst>
          </p:nvPr>
        </p:nvPicPr>
        <p:blipFill>
          <a:blip r:embed="rId3" r:link="rId4">
            <a:extLst>
              <a:ext uri="{28A0092B-C50C-407E-A947-70E740481C1C}">
                <a14:useLocalDpi xmlns:a14="http://schemas.microsoft.com/office/drawing/2010/main" val="0"/>
              </a:ext>
            </a:extLst>
          </a:blip>
          <a:stretch>
            <a:fillRect/>
          </a:stretch>
        </p:blipFill>
        <p:spPr>
          <a:xfrm>
            <a:off x="7572393" y="1234440"/>
            <a:ext cx="4314807" cy="4389120"/>
          </a:xfrm>
          <a:prstGeom prst="rect">
            <a:avLst/>
          </a:prstGeom>
        </p:spPr>
      </p:pic>
      <p:sp>
        <p:nvSpPr>
          <p:cNvPr id="7" name="矩形 6"/>
          <p:cNvSpPr/>
          <p:nvPr>
            <p:custDataLst>
              <p:tags r:id="rId5"/>
            </p:custDataLst>
          </p:nvPr>
        </p:nvSpPr>
        <p:spPr>
          <a:xfrm>
            <a:off x="0" y="0"/>
            <a:ext cx="7315200" cy="68580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6" name="图片 5"/>
          <p:cNvPicPr/>
          <p:nvPr>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0" y="6183092"/>
            <a:ext cx="720090" cy="674908"/>
          </a:xfrm>
          <a:prstGeom prst="rect">
            <a:avLst/>
          </a:prstGeom>
        </p:spPr>
      </p:pic>
      <p:sp>
        <p:nvSpPr>
          <p:cNvPr id="2" name="标题 1"/>
          <p:cNvSpPr>
            <a:spLocks noGrp="1"/>
          </p:cNvSpPr>
          <p:nvPr>
            <p:ph type="title"/>
            <p:custDataLst>
              <p:tags r:id="rId9"/>
            </p:custDataLst>
          </p:nvPr>
        </p:nvSpPr>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10"/>
            </p:custDataLst>
          </p:nvPr>
        </p:nvSpPr>
        <p:spPr/>
        <p:txBody>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12"/>
            </p:custDataLst>
          </p:nvPr>
        </p:nvSpPr>
        <p:spPr/>
        <p:txBody>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lvl1pPr>
              <a:defRPr>
                <a:latin typeface="Arial" panose="020B0604020202020204" pitchFamily="34" charset="0"/>
                <a:ea typeface="微软雅黑" panose="020B0503020204020204" charset="-122"/>
              </a:defRPr>
            </a:lvl1pPr>
          </a:lstStyle>
          <a:p>
            <a:endParaRPr lang="zh-CN" altLang="en-US"/>
          </a:p>
        </p:txBody>
      </p:sp>
      <p:sp>
        <p:nvSpPr>
          <p:cNvPr id="4" name="灯片编号占位符 3"/>
          <p:cNvSpPr>
            <a:spLocks noGrp="1"/>
          </p:cNvSpPr>
          <p:nvPr>
            <p:ph type="sldNum" sz="quarter" idx="12"/>
            <p:custDataLst>
              <p:tags r:id="rId4"/>
            </p:custDataLst>
          </p:nvPr>
        </p:nvSpPr>
        <p:spPr/>
        <p:txBody>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grpSp>
        <p:nvGrpSpPr>
          <p:cNvPr id="10" name="组合 9"/>
          <p:cNvGrpSpPr/>
          <p:nvPr>
            <p:custDataLst>
              <p:tags r:id="rId2"/>
            </p:custDataLst>
          </p:nvPr>
        </p:nvGrpSpPr>
        <p:grpSpPr>
          <a:xfrm>
            <a:off x="0" y="0"/>
            <a:ext cx="12192000" cy="674908"/>
            <a:chOff x="0" y="0"/>
            <a:chExt cx="12192000" cy="674908"/>
          </a:xfrm>
        </p:grpSpPr>
        <p:pic>
          <p:nvPicPr>
            <p:cNvPr id="9" name="图片 8"/>
            <p:cNvPicPr/>
            <p:nvPr userDrawn="1">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0" y="0"/>
              <a:ext cx="720090" cy="617968"/>
            </a:xfrm>
            <a:prstGeom prst="rect">
              <a:avLst/>
            </a:prstGeom>
          </p:spPr>
        </p:pic>
        <p:pic>
          <p:nvPicPr>
            <p:cNvPr id="8" name="图片 7"/>
            <p:cNvPicPr/>
            <p:nvPr userDrawn="1">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11471910" y="0"/>
              <a:ext cx="720090" cy="674908"/>
            </a:xfrm>
            <a:prstGeom prst="rect">
              <a:avLst/>
            </a:prstGeom>
          </p:spPr>
        </p:pic>
      </p:grpSp>
      <p:sp>
        <p:nvSpPr>
          <p:cNvPr id="2" name="标题 1"/>
          <p:cNvSpPr>
            <a:spLocks noGrp="1"/>
          </p:cNvSpPr>
          <p:nvPr>
            <p:ph type="title"/>
            <p:custDataLst>
              <p:tags r:id="rId9"/>
            </p:custDataLst>
          </p:nvPr>
        </p:nvSpPr>
        <p:spPr>
          <a:xfrm>
            <a:off x="669930" y="443234"/>
            <a:ext cx="10852237"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10"/>
            </p:custDataLst>
          </p:nvPr>
        </p:nvSpPr>
        <p:spPr>
          <a:xfrm>
            <a:off x="669930" y="952508"/>
            <a:ext cx="5283242" cy="5388907"/>
          </a:xfrm>
        </p:spPr>
        <p:txBody>
          <a:bodyPr vert="horz" lIns="90170" tIns="46990" rIns="90170" bIns="4699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1"/>
            </p:custDataLst>
          </p:nvPr>
        </p:nvSpPr>
        <p:spPr>
          <a:xfrm>
            <a:off x="6238925"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2"/>
            </p:custDataLst>
          </p:nvPr>
        </p:nvSpPr>
        <p:spPr/>
        <p:txBody>
          <a:bodyPr/>
          <a:lstStyle>
            <a:lvl1pPr>
              <a:defRPr>
                <a:latin typeface="Arial" panose="020B0604020202020204" pitchFamily="34" charset="0"/>
                <a:ea typeface="微软雅黑" panose="020B0503020204020204" charset="-122"/>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3"/>
            </p:custDataLst>
          </p:nvPr>
        </p:nvSpPr>
        <p:spPr/>
        <p:txBody>
          <a:bodyPr/>
          <a:lstStyle>
            <a:lvl1pPr>
              <a:defRPr>
                <a:latin typeface="Arial" panose="020B0604020202020204" pitchFamily="34" charset="0"/>
                <a:ea typeface="微软雅黑" panose="020B0503020204020204" charset="-122"/>
              </a:defRPr>
            </a:lvl1pPr>
          </a:lstStyle>
          <a:p>
            <a:endParaRPr lang="zh-CN" altLang="en-US" dirty="0"/>
          </a:p>
        </p:txBody>
      </p:sp>
      <p:sp>
        <p:nvSpPr>
          <p:cNvPr id="7" name="灯片编号占位符 6"/>
          <p:cNvSpPr>
            <a:spLocks noGrp="1"/>
          </p:cNvSpPr>
          <p:nvPr>
            <p:ph type="sldNum" sz="quarter" idx="12"/>
            <p:custDataLst>
              <p:tags r:id="rId14"/>
            </p:custDataLst>
          </p:nvPr>
        </p:nvSpPr>
        <p:spPr/>
        <p:txBody>
          <a:bodyPr/>
          <a:lstStyle>
            <a:lvl1pPr>
              <a:defRPr>
                <a:latin typeface="Arial" panose="020B0604020202020204" pitchFamily="34" charset="0"/>
                <a:ea typeface="微软雅黑" panose="020B0503020204020204" charset="-122"/>
              </a:defRPr>
            </a:lvl1p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pic>
        <p:nvPicPr>
          <p:cNvPr id="8" name="图片 7"/>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090" cy="617968"/>
          </a:xfrm>
          <a:prstGeom prst="rect">
            <a:avLst/>
          </a:prstGeom>
        </p:spPr>
      </p:pic>
      <p:pic>
        <p:nvPicPr>
          <p:cNvPr id="7" name="图片 6"/>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1910" y="0"/>
            <a:ext cx="720090" cy="674908"/>
          </a:xfrm>
          <a:prstGeom prst="rect">
            <a:avLst/>
          </a:prstGeom>
        </p:spPr>
      </p:pic>
      <p:sp>
        <p:nvSpPr>
          <p:cNvPr id="2" name="竖排标题 1"/>
          <p:cNvSpPr>
            <a:spLocks noGrp="1"/>
          </p:cNvSpPr>
          <p:nvPr>
            <p:ph type="title" orient="vert"/>
            <p:custDataLst>
              <p:tags r:id="rId8"/>
            </p:custDataLst>
          </p:nvPr>
        </p:nvSpPr>
        <p:spPr>
          <a:xfrm>
            <a:off x="10571135" y="952508"/>
            <a:ext cx="950984" cy="5388907"/>
          </a:xfrm>
        </p:spPr>
        <p:txBody>
          <a:bodyPr vert="eaVert" lIns="90170" tIns="46990" rIns="90170" bIns="46990" rtlCol="0" anchor="ctr" anchorCtr="0">
            <a:noAutofit/>
          </a:bodyPr>
          <a:lstStyle>
            <a:lvl1pPr marL="0" marR="0" lvl="0" algn="l" defTabSz="914400" rtl="0" eaLnBrk="1" fontAlgn="auto" latinLnBrk="0" hangingPunct="1">
              <a:lnSpc>
                <a:spcPct val="100000"/>
              </a:lnSpc>
              <a:spcAft>
                <a:spcPts val="0"/>
              </a:spcAft>
              <a:buNone/>
              <a:defRPr kumimoji="0" lang="zh-CN" altLang="en-US" sz="24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9"/>
            </p:custDataLst>
          </p:nvPr>
        </p:nvSpPr>
        <p:spPr>
          <a:xfrm>
            <a:off x="669925" y="952500"/>
            <a:ext cx="9828101" cy="5388907"/>
          </a:xfrm>
        </p:spPr>
        <p:txBody>
          <a:bodyPr vert="eaVert"/>
          <a:lstStyle>
            <a:lvl1pPr indent="0" eaLnBrk="1" fontAlgn="auto" latinLnBrk="0" hangingPunct="1">
              <a:defRPr>
                <a:solidFill>
                  <a:schemeClr val="tx1"/>
                </a:solidFill>
                <a:latin typeface="Arial" panose="020B0604020202020204" pitchFamily="34" charset="0"/>
                <a:ea typeface="微软雅黑" panose="020B0503020204020204" charset="-122"/>
              </a:defRPr>
            </a:lvl1pPr>
            <a:lvl2pPr indent="0" eaLnBrk="1" fontAlgn="auto" latinLnBrk="0" hangingPunct="1">
              <a:defRPr>
                <a:solidFill>
                  <a:schemeClr val="tx1"/>
                </a:solidFill>
                <a:latin typeface="Arial" panose="020B0604020202020204" pitchFamily="34" charset="0"/>
                <a:ea typeface="微软雅黑" panose="020B0503020204020204" charset="-122"/>
              </a:defRPr>
            </a:lvl2pPr>
            <a:lvl3pPr indent="0" eaLnBrk="1" fontAlgn="auto" latinLnBrk="0" hangingPunct="1">
              <a:defRPr>
                <a:solidFill>
                  <a:schemeClr val="tx1"/>
                </a:solidFill>
                <a:latin typeface="Arial" panose="020B0604020202020204" pitchFamily="34" charset="0"/>
                <a:ea typeface="微软雅黑" panose="020B0503020204020204" charset="-122"/>
              </a:defRPr>
            </a:lvl3pPr>
            <a:lvl4pPr indent="0" eaLnBrk="1" fontAlgn="auto" latinLnBrk="0" hangingPunct="1">
              <a:defRPr>
                <a:solidFill>
                  <a:schemeClr val="tx1"/>
                </a:solidFill>
                <a:latin typeface="Arial" panose="020B0604020202020204" pitchFamily="34" charset="0"/>
                <a:ea typeface="微软雅黑" panose="020B0503020204020204" charset="-122"/>
              </a:defRPr>
            </a:lvl4pPr>
            <a:lvl5pPr indent="0" eaLnBrk="1" fontAlgn="auto" latinLnBrk="0" hangingPunct="1">
              <a:defRPr>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0"/>
            </p:custDataLst>
          </p:nvPr>
        </p:nvSpPr>
        <p:spPr/>
        <p:txBody>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2"/>
            </p:custDataLst>
          </p:nvPr>
        </p:nvSpPr>
        <p:spPr/>
        <p:txBody>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5" Type="http://schemas.openxmlformats.org/officeDocument/2006/relationships/theme" Target="../theme/theme1.xml"/><Relationship Id="rId24" Type="http://schemas.openxmlformats.org/officeDocument/2006/relationships/tags" Target="../tags/tag148.xml"/><Relationship Id="rId23" Type="http://schemas.openxmlformats.org/officeDocument/2006/relationships/tags" Target="../tags/tag147.xml"/><Relationship Id="rId22" Type="http://schemas.openxmlformats.org/officeDocument/2006/relationships/tags" Target="../tags/tag146.xml"/><Relationship Id="rId21" Type="http://schemas.openxmlformats.org/officeDocument/2006/relationships/tags" Target="../tags/tag145.xml"/><Relationship Id="rId20" Type="http://schemas.openxmlformats.org/officeDocument/2006/relationships/tags" Target="../tags/tag144.xml"/><Relationship Id="rId2" Type="http://schemas.openxmlformats.org/officeDocument/2006/relationships/slideLayout" Target="../slideLayouts/slideLayout2.xml"/><Relationship Id="rId19" Type="http://schemas.openxmlformats.org/officeDocument/2006/relationships/tags" Target="../tags/tag143.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90170" tIns="46990" rIns="90170" bIns="4699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61398"/>
            <a:ext cx="10852237" cy="5388907"/>
          </a:xfrm>
          <a:prstGeom prst="rect">
            <a:avLst/>
          </a:prstGeom>
        </p:spPr>
        <p:txBody>
          <a:bodyPr vert="horz"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latin typeface="Arial" panose="020B0604020202020204" pitchFamily="34" charset="0"/>
                <a:ea typeface="微软雅黑" panose="020B0503020204020204" charset="-122"/>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KSO_TEMPLATE" hidden="1"/>
          <p:cNvSpPr/>
          <p:nvPr>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a:lvl1pPr algn="l" defTabSz="914400" rtl="0" eaLnBrk="1" fontAlgn="auto" latinLnBrk="0" hangingPunct="1">
        <a:lnSpc>
          <a:spcPct val="100000"/>
        </a:lnSpc>
        <a:spcBef>
          <a:spcPct val="0"/>
        </a:spcBef>
        <a:buNone/>
        <a:defRPr sz="2400" b="0" u="none" strike="noStrike" kern="1200" cap="none" spc="200" normalizeH="0" baseline="0">
          <a:solidFill>
            <a:schemeClr val="tx1"/>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tags" Target="../tags/tag151.xml"/><Relationship Id="rId3" Type="http://schemas.openxmlformats.org/officeDocument/2006/relationships/image" Target="../media/image5.jpeg"/><Relationship Id="rId2" Type="http://schemas.openxmlformats.org/officeDocument/2006/relationships/tags" Target="../tags/tag150.xml"/><Relationship Id="rId1" Type="http://schemas.openxmlformats.org/officeDocument/2006/relationships/tags" Target="../tags/tag149.xml"/></Relationships>
</file>

<file path=ppt/slides/_rels/slide10.xml.rels><?xml version="1.0" encoding="UTF-8" standalone="yes"?>
<Relationships xmlns="http://schemas.openxmlformats.org/package/2006/relationships"><Relationship Id="rId9" Type="http://schemas.openxmlformats.org/officeDocument/2006/relationships/tags" Target="../tags/tag287.xml"/><Relationship Id="rId8" Type="http://schemas.openxmlformats.org/officeDocument/2006/relationships/tags" Target="../tags/tag286.xml"/><Relationship Id="rId7" Type="http://schemas.openxmlformats.org/officeDocument/2006/relationships/tags" Target="../tags/tag285.xml"/><Relationship Id="rId6" Type="http://schemas.openxmlformats.org/officeDocument/2006/relationships/image" Target="file:///C:\Users\1V994W2\PycharmProjects\PPT_Background_Generation/pic_temp/1_pic_quater_left_down.png" TargetMode="External"/><Relationship Id="rId5" Type="http://schemas.openxmlformats.org/officeDocument/2006/relationships/image" Target="../media/image2.png"/><Relationship Id="rId4" Type="http://schemas.openxmlformats.org/officeDocument/2006/relationships/tags" Target="../tags/tag284.xml"/><Relationship Id="rId37" Type="http://schemas.openxmlformats.org/officeDocument/2006/relationships/slideLayout" Target="../slideLayouts/slideLayout7.xml"/><Relationship Id="rId36" Type="http://schemas.openxmlformats.org/officeDocument/2006/relationships/tags" Target="../tags/tag313.xml"/><Relationship Id="rId35" Type="http://schemas.openxmlformats.org/officeDocument/2006/relationships/image" Target="../media/image5.jpeg"/><Relationship Id="rId34" Type="http://schemas.openxmlformats.org/officeDocument/2006/relationships/tags" Target="../tags/tag312.xml"/><Relationship Id="rId33" Type="http://schemas.openxmlformats.org/officeDocument/2006/relationships/tags" Target="../tags/tag311.xml"/><Relationship Id="rId32" Type="http://schemas.openxmlformats.org/officeDocument/2006/relationships/tags" Target="../tags/tag310.xml"/><Relationship Id="rId31" Type="http://schemas.openxmlformats.org/officeDocument/2006/relationships/tags" Target="../tags/tag309.xml"/><Relationship Id="rId30" Type="http://schemas.openxmlformats.org/officeDocument/2006/relationships/tags" Target="../tags/tag308.xml"/><Relationship Id="rId3" Type="http://schemas.openxmlformats.org/officeDocument/2006/relationships/image" Target="file:///C:\Users\1V994W2\PycharmProjects\PPT_Background_Generation/pic_temp/0_pic_quater_right_down.png" TargetMode="External"/><Relationship Id="rId29" Type="http://schemas.openxmlformats.org/officeDocument/2006/relationships/tags" Target="../tags/tag307.xml"/><Relationship Id="rId28" Type="http://schemas.openxmlformats.org/officeDocument/2006/relationships/tags" Target="../tags/tag306.xml"/><Relationship Id="rId27" Type="http://schemas.openxmlformats.org/officeDocument/2006/relationships/tags" Target="../tags/tag305.xml"/><Relationship Id="rId26" Type="http://schemas.openxmlformats.org/officeDocument/2006/relationships/tags" Target="../tags/tag304.xml"/><Relationship Id="rId25" Type="http://schemas.openxmlformats.org/officeDocument/2006/relationships/tags" Target="../tags/tag303.xml"/><Relationship Id="rId24" Type="http://schemas.openxmlformats.org/officeDocument/2006/relationships/tags" Target="../tags/tag302.xml"/><Relationship Id="rId23" Type="http://schemas.openxmlformats.org/officeDocument/2006/relationships/tags" Target="../tags/tag301.xml"/><Relationship Id="rId22" Type="http://schemas.openxmlformats.org/officeDocument/2006/relationships/tags" Target="../tags/tag300.xml"/><Relationship Id="rId21" Type="http://schemas.openxmlformats.org/officeDocument/2006/relationships/tags" Target="../tags/tag299.xml"/><Relationship Id="rId20" Type="http://schemas.openxmlformats.org/officeDocument/2006/relationships/tags" Target="../tags/tag298.xml"/><Relationship Id="rId2" Type="http://schemas.openxmlformats.org/officeDocument/2006/relationships/image" Target="../media/image3.png"/><Relationship Id="rId19" Type="http://schemas.openxmlformats.org/officeDocument/2006/relationships/tags" Target="../tags/tag297.xml"/><Relationship Id="rId18" Type="http://schemas.openxmlformats.org/officeDocument/2006/relationships/tags" Target="../tags/tag296.xml"/><Relationship Id="rId17" Type="http://schemas.openxmlformats.org/officeDocument/2006/relationships/tags" Target="../tags/tag295.xml"/><Relationship Id="rId16" Type="http://schemas.openxmlformats.org/officeDocument/2006/relationships/tags" Target="../tags/tag294.xml"/><Relationship Id="rId15" Type="http://schemas.openxmlformats.org/officeDocument/2006/relationships/tags" Target="../tags/tag293.xml"/><Relationship Id="rId14" Type="http://schemas.openxmlformats.org/officeDocument/2006/relationships/tags" Target="../tags/tag292.xml"/><Relationship Id="rId13" Type="http://schemas.openxmlformats.org/officeDocument/2006/relationships/tags" Target="../tags/tag291.xml"/><Relationship Id="rId12" Type="http://schemas.openxmlformats.org/officeDocument/2006/relationships/tags" Target="../tags/tag290.xml"/><Relationship Id="rId11" Type="http://schemas.openxmlformats.org/officeDocument/2006/relationships/tags" Target="../tags/tag289.xml"/><Relationship Id="rId10" Type="http://schemas.openxmlformats.org/officeDocument/2006/relationships/tags" Target="../tags/tag288.xml"/><Relationship Id="rId1" Type="http://schemas.openxmlformats.org/officeDocument/2006/relationships/tags" Target="../tags/tag283.xml"/></Relationships>
</file>

<file path=ppt/slides/_rels/slide11.xml.rels><?xml version="1.0" encoding="UTF-8" standalone="yes"?>
<Relationships xmlns="http://schemas.openxmlformats.org/package/2006/relationships"><Relationship Id="rId9" Type="http://schemas.openxmlformats.org/officeDocument/2006/relationships/tags" Target="../tags/tag321.xml"/><Relationship Id="rId8" Type="http://schemas.openxmlformats.org/officeDocument/2006/relationships/tags" Target="../tags/tag320.xml"/><Relationship Id="rId7" Type="http://schemas.openxmlformats.org/officeDocument/2006/relationships/tags" Target="../tags/tag319.xml"/><Relationship Id="rId6" Type="http://schemas.openxmlformats.org/officeDocument/2006/relationships/tags" Target="../tags/tag318.xml"/><Relationship Id="rId5" Type="http://schemas.openxmlformats.org/officeDocument/2006/relationships/tags" Target="../tags/tag317.xml"/><Relationship Id="rId4" Type="http://schemas.openxmlformats.org/officeDocument/2006/relationships/tags" Target="../tags/tag316.xml"/><Relationship Id="rId3" Type="http://schemas.openxmlformats.org/officeDocument/2006/relationships/tags" Target="../tags/tag315.xml"/><Relationship Id="rId2" Type="http://schemas.openxmlformats.org/officeDocument/2006/relationships/image" Target="../media/image6.jpeg"/><Relationship Id="rId12" Type="http://schemas.openxmlformats.org/officeDocument/2006/relationships/slideLayout" Target="../slideLayouts/slideLayout7.xml"/><Relationship Id="rId11" Type="http://schemas.openxmlformats.org/officeDocument/2006/relationships/tags" Target="../tags/tag323.xml"/><Relationship Id="rId10" Type="http://schemas.openxmlformats.org/officeDocument/2006/relationships/tags" Target="../tags/tag322.xml"/><Relationship Id="rId1" Type="http://schemas.openxmlformats.org/officeDocument/2006/relationships/tags" Target="../tags/tag314.xml"/></Relationships>
</file>

<file path=ppt/slides/_rels/slide12.xml.rels><?xml version="1.0" encoding="UTF-8" standalone="yes"?>
<Relationships xmlns="http://schemas.openxmlformats.org/package/2006/relationships"><Relationship Id="rId9" Type="http://schemas.openxmlformats.org/officeDocument/2006/relationships/tags" Target="../tags/tag328.xml"/><Relationship Id="rId8" Type="http://schemas.openxmlformats.org/officeDocument/2006/relationships/tags" Target="../tags/tag327.xml"/><Relationship Id="rId7" Type="http://schemas.openxmlformats.org/officeDocument/2006/relationships/tags" Target="../tags/tag326.xml"/><Relationship Id="rId6" Type="http://schemas.openxmlformats.org/officeDocument/2006/relationships/image" Target="file:///C:\Users\1V994W2\PycharmProjects\PPT_Background_Generation/pic_temp/1_pic_quater_left_down.png" TargetMode="External"/><Relationship Id="rId5" Type="http://schemas.openxmlformats.org/officeDocument/2006/relationships/image" Target="../media/image2.png"/><Relationship Id="rId4" Type="http://schemas.openxmlformats.org/officeDocument/2006/relationships/tags" Target="../tags/tag325.xml"/><Relationship Id="rId3" Type="http://schemas.openxmlformats.org/officeDocument/2006/relationships/image" Target="file:///C:\Users\1V994W2\PycharmProjects\PPT_Background_Generation/pic_temp/0_pic_quater_right_down.png" TargetMode="External"/><Relationship Id="rId25" Type="http://schemas.openxmlformats.org/officeDocument/2006/relationships/slideLayout" Target="../slideLayouts/slideLayout7.xml"/><Relationship Id="rId24" Type="http://schemas.openxmlformats.org/officeDocument/2006/relationships/tags" Target="../tags/tag342.xml"/><Relationship Id="rId23" Type="http://schemas.openxmlformats.org/officeDocument/2006/relationships/image" Target="../media/image5.jpeg"/><Relationship Id="rId22" Type="http://schemas.openxmlformats.org/officeDocument/2006/relationships/tags" Target="../tags/tag341.xml"/><Relationship Id="rId21" Type="http://schemas.openxmlformats.org/officeDocument/2006/relationships/tags" Target="../tags/tag340.xml"/><Relationship Id="rId20" Type="http://schemas.openxmlformats.org/officeDocument/2006/relationships/tags" Target="../tags/tag339.xml"/><Relationship Id="rId2" Type="http://schemas.openxmlformats.org/officeDocument/2006/relationships/image" Target="../media/image3.png"/><Relationship Id="rId19" Type="http://schemas.openxmlformats.org/officeDocument/2006/relationships/tags" Target="../tags/tag338.xml"/><Relationship Id="rId18" Type="http://schemas.openxmlformats.org/officeDocument/2006/relationships/tags" Target="../tags/tag337.xml"/><Relationship Id="rId17" Type="http://schemas.openxmlformats.org/officeDocument/2006/relationships/tags" Target="../tags/tag336.xml"/><Relationship Id="rId16" Type="http://schemas.openxmlformats.org/officeDocument/2006/relationships/tags" Target="../tags/tag335.xml"/><Relationship Id="rId15" Type="http://schemas.openxmlformats.org/officeDocument/2006/relationships/tags" Target="../tags/tag334.xml"/><Relationship Id="rId14" Type="http://schemas.openxmlformats.org/officeDocument/2006/relationships/tags" Target="../tags/tag333.xml"/><Relationship Id="rId13" Type="http://schemas.openxmlformats.org/officeDocument/2006/relationships/tags" Target="../tags/tag332.xml"/><Relationship Id="rId12" Type="http://schemas.openxmlformats.org/officeDocument/2006/relationships/tags" Target="../tags/tag331.xml"/><Relationship Id="rId11" Type="http://schemas.openxmlformats.org/officeDocument/2006/relationships/tags" Target="../tags/tag330.xml"/><Relationship Id="rId10" Type="http://schemas.openxmlformats.org/officeDocument/2006/relationships/tags" Target="../tags/tag329.xml"/><Relationship Id="rId1" Type="http://schemas.openxmlformats.org/officeDocument/2006/relationships/tags" Target="../tags/tag324.xml"/></Relationships>
</file>

<file path=ppt/slides/_rels/slide13.xml.rels><?xml version="1.0" encoding="UTF-8" standalone="yes"?>
<Relationships xmlns="http://schemas.openxmlformats.org/package/2006/relationships"><Relationship Id="rId6" Type="http://schemas.openxmlformats.org/officeDocument/2006/relationships/notesSlide" Target="../notesSlides/notesSlide4.xml"/><Relationship Id="rId5" Type="http://schemas.openxmlformats.org/officeDocument/2006/relationships/slideLayout" Target="../slideLayouts/slideLayout3.xml"/><Relationship Id="rId4" Type="http://schemas.openxmlformats.org/officeDocument/2006/relationships/tags" Target="../tags/tag346.xml"/><Relationship Id="rId3" Type="http://schemas.openxmlformats.org/officeDocument/2006/relationships/tags" Target="../tags/tag345.xml"/><Relationship Id="rId2" Type="http://schemas.openxmlformats.org/officeDocument/2006/relationships/tags" Target="../tags/tag344.xml"/><Relationship Id="rId1" Type="http://schemas.openxmlformats.org/officeDocument/2006/relationships/tags" Target="../tags/tag343.xml"/></Relationships>
</file>

<file path=ppt/slides/_rels/slide14.xml.rels><?xml version="1.0" encoding="UTF-8" standalone="yes"?>
<Relationships xmlns="http://schemas.openxmlformats.org/package/2006/relationships"><Relationship Id="rId9" Type="http://schemas.openxmlformats.org/officeDocument/2006/relationships/tags" Target="../tags/tag351.xml"/><Relationship Id="rId8" Type="http://schemas.openxmlformats.org/officeDocument/2006/relationships/tags" Target="../tags/tag350.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2.png"/><Relationship Id="rId5" Type="http://schemas.openxmlformats.org/officeDocument/2006/relationships/tags" Target="../tags/tag349.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3.png"/><Relationship Id="rId21" Type="http://schemas.openxmlformats.org/officeDocument/2006/relationships/slideLayout" Target="../slideLayouts/slideLayout7.xml"/><Relationship Id="rId20" Type="http://schemas.openxmlformats.org/officeDocument/2006/relationships/tags" Target="../tags/tag361.xml"/><Relationship Id="rId2" Type="http://schemas.openxmlformats.org/officeDocument/2006/relationships/tags" Target="../tags/tag348.xml"/><Relationship Id="rId19" Type="http://schemas.openxmlformats.org/officeDocument/2006/relationships/image" Target="../media/image5.jpeg"/><Relationship Id="rId18" Type="http://schemas.openxmlformats.org/officeDocument/2006/relationships/tags" Target="../tags/tag360.xml"/><Relationship Id="rId17" Type="http://schemas.openxmlformats.org/officeDocument/2006/relationships/tags" Target="../tags/tag359.xml"/><Relationship Id="rId16" Type="http://schemas.openxmlformats.org/officeDocument/2006/relationships/tags" Target="../tags/tag358.xml"/><Relationship Id="rId15" Type="http://schemas.openxmlformats.org/officeDocument/2006/relationships/tags" Target="../tags/tag357.xml"/><Relationship Id="rId14" Type="http://schemas.openxmlformats.org/officeDocument/2006/relationships/tags" Target="../tags/tag356.xml"/><Relationship Id="rId13" Type="http://schemas.openxmlformats.org/officeDocument/2006/relationships/tags" Target="../tags/tag355.xml"/><Relationship Id="rId12" Type="http://schemas.openxmlformats.org/officeDocument/2006/relationships/tags" Target="../tags/tag354.xml"/><Relationship Id="rId11" Type="http://schemas.openxmlformats.org/officeDocument/2006/relationships/tags" Target="../tags/tag353.xml"/><Relationship Id="rId10" Type="http://schemas.openxmlformats.org/officeDocument/2006/relationships/tags" Target="../tags/tag352.xml"/><Relationship Id="rId1" Type="http://schemas.openxmlformats.org/officeDocument/2006/relationships/tags" Target="../tags/tag347.xml"/></Relationships>
</file>

<file path=ppt/slides/_rels/slide15.xml.rels><?xml version="1.0" encoding="UTF-8" standalone="yes"?>
<Relationships xmlns="http://schemas.openxmlformats.org/package/2006/relationships"><Relationship Id="rId9" Type="http://schemas.openxmlformats.org/officeDocument/2006/relationships/tags" Target="../tags/tag366.xml"/><Relationship Id="rId8" Type="http://schemas.openxmlformats.org/officeDocument/2006/relationships/tags" Target="../tags/tag365.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2.png"/><Relationship Id="rId5" Type="http://schemas.openxmlformats.org/officeDocument/2006/relationships/tags" Target="../tags/tag364.xml"/><Relationship Id="rId4" Type="http://schemas.openxmlformats.org/officeDocument/2006/relationships/image" Target="file:///C:\Users\1V994W2\PycharmProjects\PPT_Background_Generation/pic_temp/0_pic_quater_right_down.png" TargetMode="External"/><Relationship Id="rId32" Type="http://schemas.openxmlformats.org/officeDocument/2006/relationships/slideLayout" Target="../slideLayouts/slideLayout7.xml"/><Relationship Id="rId31" Type="http://schemas.openxmlformats.org/officeDocument/2006/relationships/themeOverride" Target="../theme/themeOverride1.xml"/><Relationship Id="rId30" Type="http://schemas.openxmlformats.org/officeDocument/2006/relationships/tags" Target="../tags/tag386.xml"/><Relationship Id="rId3" Type="http://schemas.openxmlformats.org/officeDocument/2006/relationships/image" Target="../media/image3.png"/><Relationship Id="rId29" Type="http://schemas.openxmlformats.org/officeDocument/2006/relationships/image" Target="../media/image5.jpeg"/><Relationship Id="rId28" Type="http://schemas.openxmlformats.org/officeDocument/2006/relationships/tags" Target="../tags/tag385.xml"/><Relationship Id="rId27" Type="http://schemas.openxmlformats.org/officeDocument/2006/relationships/tags" Target="../tags/tag384.xml"/><Relationship Id="rId26" Type="http://schemas.openxmlformats.org/officeDocument/2006/relationships/tags" Target="../tags/tag383.xml"/><Relationship Id="rId25" Type="http://schemas.openxmlformats.org/officeDocument/2006/relationships/tags" Target="../tags/tag382.xml"/><Relationship Id="rId24" Type="http://schemas.openxmlformats.org/officeDocument/2006/relationships/tags" Target="../tags/tag381.xml"/><Relationship Id="rId23" Type="http://schemas.openxmlformats.org/officeDocument/2006/relationships/tags" Target="../tags/tag380.xml"/><Relationship Id="rId22" Type="http://schemas.openxmlformats.org/officeDocument/2006/relationships/tags" Target="../tags/tag379.xml"/><Relationship Id="rId21" Type="http://schemas.openxmlformats.org/officeDocument/2006/relationships/tags" Target="../tags/tag378.xml"/><Relationship Id="rId20" Type="http://schemas.openxmlformats.org/officeDocument/2006/relationships/tags" Target="../tags/tag377.xml"/><Relationship Id="rId2" Type="http://schemas.openxmlformats.org/officeDocument/2006/relationships/tags" Target="../tags/tag363.xml"/><Relationship Id="rId19" Type="http://schemas.openxmlformats.org/officeDocument/2006/relationships/tags" Target="../tags/tag376.xml"/><Relationship Id="rId18" Type="http://schemas.openxmlformats.org/officeDocument/2006/relationships/tags" Target="../tags/tag375.xml"/><Relationship Id="rId17" Type="http://schemas.openxmlformats.org/officeDocument/2006/relationships/tags" Target="../tags/tag374.xml"/><Relationship Id="rId16" Type="http://schemas.openxmlformats.org/officeDocument/2006/relationships/tags" Target="../tags/tag373.xml"/><Relationship Id="rId15" Type="http://schemas.openxmlformats.org/officeDocument/2006/relationships/tags" Target="../tags/tag372.xml"/><Relationship Id="rId14" Type="http://schemas.openxmlformats.org/officeDocument/2006/relationships/tags" Target="../tags/tag371.xml"/><Relationship Id="rId13" Type="http://schemas.openxmlformats.org/officeDocument/2006/relationships/tags" Target="../tags/tag370.xml"/><Relationship Id="rId12" Type="http://schemas.openxmlformats.org/officeDocument/2006/relationships/tags" Target="../tags/tag369.xml"/><Relationship Id="rId11" Type="http://schemas.openxmlformats.org/officeDocument/2006/relationships/tags" Target="../tags/tag368.xml"/><Relationship Id="rId10" Type="http://schemas.openxmlformats.org/officeDocument/2006/relationships/tags" Target="../tags/tag367.xml"/><Relationship Id="rId1" Type="http://schemas.openxmlformats.org/officeDocument/2006/relationships/tags" Target="../tags/tag362.xml"/></Relationships>
</file>

<file path=ppt/slides/_rels/slide16.xml.rels><?xml version="1.0" encoding="UTF-8" standalone="yes"?>
<Relationships xmlns="http://schemas.openxmlformats.org/package/2006/relationships"><Relationship Id="rId5" Type="http://schemas.openxmlformats.org/officeDocument/2006/relationships/slideLayout" Target="../slideLayouts/slideLayout11.xml"/><Relationship Id="rId4" Type="http://schemas.openxmlformats.org/officeDocument/2006/relationships/tags" Target="../tags/tag390.xml"/><Relationship Id="rId3" Type="http://schemas.openxmlformats.org/officeDocument/2006/relationships/tags" Target="../tags/tag389.xml"/><Relationship Id="rId2" Type="http://schemas.openxmlformats.org/officeDocument/2006/relationships/tags" Target="../tags/tag388.xml"/><Relationship Id="rId1" Type="http://schemas.openxmlformats.org/officeDocument/2006/relationships/tags" Target="../tags/tag387.xml"/></Relationships>
</file>

<file path=ppt/slides/_rels/slide2.xml.rels><?xml version="1.0" encoding="UTF-8" standalone="yes"?>
<Relationships xmlns="http://schemas.openxmlformats.org/package/2006/relationships"><Relationship Id="rId9" Type="http://schemas.openxmlformats.org/officeDocument/2006/relationships/tags" Target="../tags/tag160.xml"/><Relationship Id="rId8" Type="http://schemas.openxmlformats.org/officeDocument/2006/relationships/tags" Target="../tags/tag159.xml"/><Relationship Id="rId7" Type="http://schemas.openxmlformats.org/officeDocument/2006/relationships/tags" Target="../tags/tag158.xml"/><Relationship Id="rId6" Type="http://schemas.openxmlformats.org/officeDocument/2006/relationships/tags" Target="../tags/tag157.xml"/><Relationship Id="rId5" Type="http://schemas.openxmlformats.org/officeDocument/2006/relationships/tags" Target="../tags/tag156.xml"/><Relationship Id="rId4" Type="http://schemas.openxmlformats.org/officeDocument/2006/relationships/tags" Target="../tags/tag155.xml"/><Relationship Id="rId3" Type="http://schemas.openxmlformats.org/officeDocument/2006/relationships/tags" Target="../tags/tag154.xml"/><Relationship Id="rId2" Type="http://schemas.openxmlformats.org/officeDocument/2006/relationships/tags" Target="../tags/tag153.xml"/><Relationship Id="rId18" Type="http://schemas.openxmlformats.org/officeDocument/2006/relationships/notesSlide" Target="../notesSlides/notesSlide1.xml"/><Relationship Id="rId17" Type="http://schemas.openxmlformats.org/officeDocument/2006/relationships/slideLayout" Target="../slideLayouts/slideLayout6.xml"/><Relationship Id="rId16" Type="http://schemas.openxmlformats.org/officeDocument/2006/relationships/tags" Target="../tags/tag167.xml"/><Relationship Id="rId15" Type="http://schemas.openxmlformats.org/officeDocument/2006/relationships/tags" Target="../tags/tag166.xml"/><Relationship Id="rId14" Type="http://schemas.openxmlformats.org/officeDocument/2006/relationships/tags" Target="../tags/tag165.xml"/><Relationship Id="rId13" Type="http://schemas.openxmlformats.org/officeDocument/2006/relationships/tags" Target="../tags/tag164.xml"/><Relationship Id="rId12" Type="http://schemas.openxmlformats.org/officeDocument/2006/relationships/tags" Target="../tags/tag163.xml"/><Relationship Id="rId11" Type="http://schemas.openxmlformats.org/officeDocument/2006/relationships/tags" Target="../tags/tag162.xml"/><Relationship Id="rId10" Type="http://schemas.openxmlformats.org/officeDocument/2006/relationships/tags" Target="../tags/tag161.xml"/><Relationship Id="rId1" Type="http://schemas.openxmlformats.org/officeDocument/2006/relationships/tags" Target="../tags/tag152.xml"/></Relationships>
</file>

<file path=ppt/slides/_rels/slide3.xml.rels><?xml version="1.0" encoding="UTF-8" standalone="yes"?>
<Relationships xmlns="http://schemas.openxmlformats.org/package/2006/relationships"><Relationship Id="rId9" Type="http://schemas.openxmlformats.org/officeDocument/2006/relationships/tags" Target="../tags/tag172.xml"/><Relationship Id="rId8" Type="http://schemas.openxmlformats.org/officeDocument/2006/relationships/tags" Target="../tags/tag171.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2.png"/><Relationship Id="rId5" Type="http://schemas.openxmlformats.org/officeDocument/2006/relationships/tags" Target="../tags/tag170.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3.png"/><Relationship Id="rId2" Type="http://schemas.openxmlformats.org/officeDocument/2006/relationships/tags" Target="../tags/tag169.xml"/><Relationship Id="rId14" Type="http://schemas.openxmlformats.org/officeDocument/2006/relationships/slideLayout" Target="../slideLayouts/slideLayout7.xml"/><Relationship Id="rId13" Type="http://schemas.openxmlformats.org/officeDocument/2006/relationships/tags" Target="../tags/tag175.xml"/><Relationship Id="rId12" Type="http://schemas.openxmlformats.org/officeDocument/2006/relationships/image" Target="../media/image5.jpeg"/><Relationship Id="rId11" Type="http://schemas.openxmlformats.org/officeDocument/2006/relationships/tags" Target="../tags/tag174.xml"/><Relationship Id="rId10" Type="http://schemas.openxmlformats.org/officeDocument/2006/relationships/tags" Target="../tags/tag173.xml"/><Relationship Id="rId1" Type="http://schemas.openxmlformats.org/officeDocument/2006/relationships/tags" Target="../tags/tag168.xml"/></Relationships>
</file>

<file path=ppt/slides/_rels/slide4.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3.xml"/><Relationship Id="rId4" Type="http://schemas.openxmlformats.org/officeDocument/2006/relationships/tags" Target="../tags/tag179.xml"/><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s>
</file>

<file path=ppt/slides/_rels/slide5.xml.rels><?xml version="1.0" encoding="UTF-8" standalone="yes"?>
<Relationships xmlns="http://schemas.openxmlformats.org/package/2006/relationships"><Relationship Id="rId9" Type="http://schemas.openxmlformats.org/officeDocument/2006/relationships/tags" Target="../tags/tag184.xml"/><Relationship Id="rId8" Type="http://schemas.openxmlformats.org/officeDocument/2006/relationships/tags" Target="../tags/tag183.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2.png"/><Relationship Id="rId5" Type="http://schemas.openxmlformats.org/officeDocument/2006/relationships/tags" Target="../tags/tag182.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3.png"/><Relationship Id="rId28" Type="http://schemas.openxmlformats.org/officeDocument/2006/relationships/slideLayout" Target="../slideLayouts/slideLayout7.xml"/><Relationship Id="rId27" Type="http://schemas.openxmlformats.org/officeDocument/2006/relationships/tags" Target="../tags/tag201.xml"/><Relationship Id="rId26" Type="http://schemas.openxmlformats.org/officeDocument/2006/relationships/image" Target="../media/image5.jpeg"/><Relationship Id="rId25" Type="http://schemas.openxmlformats.org/officeDocument/2006/relationships/tags" Target="../tags/tag200.xml"/><Relationship Id="rId24" Type="http://schemas.openxmlformats.org/officeDocument/2006/relationships/tags" Target="../tags/tag199.xml"/><Relationship Id="rId23" Type="http://schemas.openxmlformats.org/officeDocument/2006/relationships/tags" Target="../tags/tag198.xml"/><Relationship Id="rId22" Type="http://schemas.openxmlformats.org/officeDocument/2006/relationships/tags" Target="../tags/tag197.xml"/><Relationship Id="rId21" Type="http://schemas.openxmlformats.org/officeDocument/2006/relationships/tags" Target="../tags/tag196.xml"/><Relationship Id="rId20" Type="http://schemas.openxmlformats.org/officeDocument/2006/relationships/tags" Target="../tags/tag195.xml"/><Relationship Id="rId2" Type="http://schemas.openxmlformats.org/officeDocument/2006/relationships/tags" Target="../tags/tag181.xml"/><Relationship Id="rId19" Type="http://schemas.openxmlformats.org/officeDocument/2006/relationships/tags" Target="../tags/tag194.xml"/><Relationship Id="rId18" Type="http://schemas.openxmlformats.org/officeDocument/2006/relationships/tags" Target="../tags/tag193.xml"/><Relationship Id="rId17" Type="http://schemas.openxmlformats.org/officeDocument/2006/relationships/tags" Target="../tags/tag192.xml"/><Relationship Id="rId16" Type="http://schemas.openxmlformats.org/officeDocument/2006/relationships/tags" Target="../tags/tag191.xml"/><Relationship Id="rId15" Type="http://schemas.openxmlformats.org/officeDocument/2006/relationships/tags" Target="../tags/tag190.xml"/><Relationship Id="rId14" Type="http://schemas.openxmlformats.org/officeDocument/2006/relationships/tags" Target="../tags/tag189.xml"/><Relationship Id="rId13" Type="http://schemas.openxmlformats.org/officeDocument/2006/relationships/tags" Target="../tags/tag188.xml"/><Relationship Id="rId12" Type="http://schemas.openxmlformats.org/officeDocument/2006/relationships/tags" Target="../tags/tag187.xml"/><Relationship Id="rId11" Type="http://schemas.openxmlformats.org/officeDocument/2006/relationships/tags" Target="../tags/tag186.xml"/><Relationship Id="rId10" Type="http://schemas.openxmlformats.org/officeDocument/2006/relationships/tags" Target="../tags/tag185.xml"/><Relationship Id="rId1" Type="http://schemas.openxmlformats.org/officeDocument/2006/relationships/tags" Target="../tags/tag180.xml"/></Relationships>
</file>

<file path=ppt/slides/_rels/slide6.xml.rels><?xml version="1.0" encoding="UTF-8" standalone="yes"?>
<Relationships xmlns="http://schemas.openxmlformats.org/package/2006/relationships"><Relationship Id="rId9" Type="http://schemas.openxmlformats.org/officeDocument/2006/relationships/tags" Target="../tags/tag209.xml"/><Relationship Id="rId8" Type="http://schemas.openxmlformats.org/officeDocument/2006/relationships/tags" Target="../tags/tag208.xml"/><Relationship Id="rId7" Type="http://schemas.openxmlformats.org/officeDocument/2006/relationships/tags" Target="../tags/tag207.xml"/><Relationship Id="rId6" Type="http://schemas.openxmlformats.org/officeDocument/2006/relationships/tags" Target="../tags/tag206.xml"/><Relationship Id="rId5" Type="http://schemas.openxmlformats.org/officeDocument/2006/relationships/tags" Target="../tags/tag205.xml"/><Relationship Id="rId4" Type="http://schemas.openxmlformats.org/officeDocument/2006/relationships/tags" Target="../tags/tag204.xml"/><Relationship Id="rId3" Type="http://schemas.openxmlformats.org/officeDocument/2006/relationships/tags" Target="../tags/tag203.xml"/><Relationship Id="rId2" Type="http://schemas.openxmlformats.org/officeDocument/2006/relationships/image" Target="../media/image6.jpeg"/><Relationship Id="rId12" Type="http://schemas.openxmlformats.org/officeDocument/2006/relationships/slideLayout" Target="../slideLayouts/slideLayout7.xml"/><Relationship Id="rId11" Type="http://schemas.openxmlformats.org/officeDocument/2006/relationships/tags" Target="../tags/tag211.xml"/><Relationship Id="rId10" Type="http://schemas.openxmlformats.org/officeDocument/2006/relationships/tags" Target="../tags/tag210.xml"/><Relationship Id="rId1" Type="http://schemas.openxmlformats.org/officeDocument/2006/relationships/tags" Target="../tags/tag202.xml"/></Relationships>
</file>

<file path=ppt/slides/_rels/slide7.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3.xml"/><Relationship Id="rId4" Type="http://schemas.openxmlformats.org/officeDocument/2006/relationships/tags" Target="../tags/tag215.xml"/><Relationship Id="rId3" Type="http://schemas.openxmlformats.org/officeDocument/2006/relationships/tags" Target="../tags/tag214.xml"/><Relationship Id="rId2" Type="http://schemas.openxmlformats.org/officeDocument/2006/relationships/tags" Target="../tags/tag213.xml"/><Relationship Id="rId1" Type="http://schemas.openxmlformats.org/officeDocument/2006/relationships/tags" Target="../tags/tag212.xml"/></Relationships>
</file>

<file path=ppt/slides/_rels/slide8.xml.rels><?xml version="1.0" encoding="UTF-8" standalone="yes"?>
<Relationships xmlns="http://schemas.openxmlformats.org/package/2006/relationships"><Relationship Id="rId9" Type="http://schemas.openxmlformats.org/officeDocument/2006/relationships/tags" Target="../tags/tag220.xml"/><Relationship Id="rId8" Type="http://schemas.openxmlformats.org/officeDocument/2006/relationships/tags" Target="../tags/tag219.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2.png"/><Relationship Id="rId5" Type="http://schemas.openxmlformats.org/officeDocument/2006/relationships/tags" Target="../tags/tag218.xml"/><Relationship Id="rId47" Type="http://schemas.openxmlformats.org/officeDocument/2006/relationships/slideLayout" Target="../slideLayouts/slideLayout7.xml"/><Relationship Id="rId46" Type="http://schemas.openxmlformats.org/officeDocument/2006/relationships/tags" Target="../tags/tag256.xml"/><Relationship Id="rId45" Type="http://schemas.openxmlformats.org/officeDocument/2006/relationships/tags" Target="../tags/tag255.xml"/><Relationship Id="rId44" Type="http://schemas.openxmlformats.org/officeDocument/2006/relationships/image" Target="../media/image5.jpeg"/><Relationship Id="rId43" Type="http://schemas.openxmlformats.org/officeDocument/2006/relationships/tags" Target="../tags/tag254.xml"/><Relationship Id="rId42" Type="http://schemas.openxmlformats.org/officeDocument/2006/relationships/tags" Target="../tags/tag253.xml"/><Relationship Id="rId41" Type="http://schemas.openxmlformats.org/officeDocument/2006/relationships/tags" Target="../tags/tag252.xml"/><Relationship Id="rId40" Type="http://schemas.openxmlformats.org/officeDocument/2006/relationships/tags" Target="../tags/tag251.xml"/><Relationship Id="rId4" Type="http://schemas.openxmlformats.org/officeDocument/2006/relationships/image" Target="file:///C:\Users\1V994W2\PycharmProjects\PPT_Background_Generation/pic_temp/0_pic_quater_right_down.png" TargetMode="External"/><Relationship Id="rId39" Type="http://schemas.openxmlformats.org/officeDocument/2006/relationships/tags" Target="../tags/tag250.xml"/><Relationship Id="rId38" Type="http://schemas.openxmlformats.org/officeDocument/2006/relationships/tags" Target="../tags/tag249.xml"/><Relationship Id="rId37" Type="http://schemas.openxmlformats.org/officeDocument/2006/relationships/tags" Target="../tags/tag248.xml"/><Relationship Id="rId36" Type="http://schemas.openxmlformats.org/officeDocument/2006/relationships/tags" Target="../tags/tag247.xml"/><Relationship Id="rId35" Type="http://schemas.openxmlformats.org/officeDocument/2006/relationships/tags" Target="../tags/tag246.xml"/><Relationship Id="rId34" Type="http://schemas.openxmlformats.org/officeDocument/2006/relationships/tags" Target="../tags/tag245.xml"/><Relationship Id="rId33" Type="http://schemas.openxmlformats.org/officeDocument/2006/relationships/tags" Target="../tags/tag244.xml"/><Relationship Id="rId32" Type="http://schemas.openxmlformats.org/officeDocument/2006/relationships/tags" Target="../tags/tag243.xml"/><Relationship Id="rId31" Type="http://schemas.openxmlformats.org/officeDocument/2006/relationships/tags" Target="../tags/tag242.xml"/><Relationship Id="rId30" Type="http://schemas.openxmlformats.org/officeDocument/2006/relationships/tags" Target="../tags/tag241.xml"/><Relationship Id="rId3" Type="http://schemas.openxmlformats.org/officeDocument/2006/relationships/image" Target="../media/image3.png"/><Relationship Id="rId29" Type="http://schemas.openxmlformats.org/officeDocument/2006/relationships/tags" Target="../tags/tag240.xml"/><Relationship Id="rId28" Type="http://schemas.openxmlformats.org/officeDocument/2006/relationships/tags" Target="../tags/tag239.xml"/><Relationship Id="rId27" Type="http://schemas.openxmlformats.org/officeDocument/2006/relationships/tags" Target="../tags/tag238.xml"/><Relationship Id="rId26" Type="http://schemas.openxmlformats.org/officeDocument/2006/relationships/tags" Target="../tags/tag237.xml"/><Relationship Id="rId25" Type="http://schemas.openxmlformats.org/officeDocument/2006/relationships/tags" Target="../tags/tag236.xml"/><Relationship Id="rId24" Type="http://schemas.openxmlformats.org/officeDocument/2006/relationships/tags" Target="../tags/tag235.xml"/><Relationship Id="rId23" Type="http://schemas.openxmlformats.org/officeDocument/2006/relationships/tags" Target="../tags/tag234.xml"/><Relationship Id="rId22" Type="http://schemas.openxmlformats.org/officeDocument/2006/relationships/tags" Target="../tags/tag233.xml"/><Relationship Id="rId21" Type="http://schemas.openxmlformats.org/officeDocument/2006/relationships/tags" Target="../tags/tag232.xml"/><Relationship Id="rId20" Type="http://schemas.openxmlformats.org/officeDocument/2006/relationships/tags" Target="../tags/tag231.xml"/><Relationship Id="rId2" Type="http://schemas.openxmlformats.org/officeDocument/2006/relationships/tags" Target="../tags/tag217.xml"/><Relationship Id="rId19" Type="http://schemas.openxmlformats.org/officeDocument/2006/relationships/tags" Target="../tags/tag230.xml"/><Relationship Id="rId18" Type="http://schemas.openxmlformats.org/officeDocument/2006/relationships/tags" Target="../tags/tag229.xml"/><Relationship Id="rId17" Type="http://schemas.openxmlformats.org/officeDocument/2006/relationships/tags" Target="../tags/tag228.xml"/><Relationship Id="rId16" Type="http://schemas.openxmlformats.org/officeDocument/2006/relationships/tags" Target="../tags/tag227.xml"/><Relationship Id="rId15" Type="http://schemas.openxmlformats.org/officeDocument/2006/relationships/tags" Target="../tags/tag226.xml"/><Relationship Id="rId14" Type="http://schemas.openxmlformats.org/officeDocument/2006/relationships/tags" Target="../tags/tag225.xml"/><Relationship Id="rId13" Type="http://schemas.openxmlformats.org/officeDocument/2006/relationships/tags" Target="../tags/tag224.xml"/><Relationship Id="rId12" Type="http://schemas.openxmlformats.org/officeDocument/2006/relationships/tags" Target="../tags/tag223.xml"/><Relationship Id="rId11" Type="http://schemas.openxmlformats.org/officeDocument/2006/relationships/tags" Target="../tags/tag222.xml"/><Relationship Id="rId10" Type="http://schemas.openxmlformats.org/officeDocument/2006/relationships/tags" Target="../tags/tag221.xml"/><Relationship Id="rId1" Type="http://schemas.openxmlformats.org/officeDocument/2006/relationships/tags" Target="../tags/tag216.xml"/></Relationships>
</file>

<file path=ppt/slides/_rels/slide9.xml.rels><?xml version="1.0" encoding="UTF-8" standalone="yes"?>
<Relationships xmlns="http://schemas.openxmlformats.org/package/2006/relationships"><Relationship Id="rId9" Type="http://schemas.openxmlformats.org/officeDocument/2006/relationships/tags" Target="../tags/tag261.xml"/><Relationship Id="rId8" Type="http://schemas.openxmlformats.org/officeDocument/2006/relationships/tags" Target="../tags/tag260.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2.png"/><Relationship Id="rId5" Type="http://schemas.openxmlformats.org/officeDocument/2006/relationships/tags" Target="../tags/tag259.xml"/><Relationship Id="rId4" Type="http://schemas.openxmlformats.org/officeDocument/2006/relationships/image" Target="file:///C:\Users\1V994W2\PycharmProjects\PPT_Background_Generation/pic_temp/0_pic_quater_right_down.png" TargetMode="External"/><Relationship Id="rId32" Type="http://schemas.openxmlformats.org/officeDocument/2006/relationships/slideLayout" Target="../slideLayouts/slideLayout7.xml"/><Relationship Id="rId31" Type="http://schemas.openxmlformats.org/officeDocument/2006/relationships/tags" Target="../tags/tag282.xml"/><Relationship Id="rId30" Type="http://schemas.openxmlformats.org/officeDocument/2006/relationships/tags" Target="../tags/tag281.xml"/><Relationship Id="rId3" Type="http://schemas.openxmlformats.org/officeDocument/2006/relationships/image" Target="../media/image3.png"/><Relationship Id="rId29" Type="http://schemas.openxmlformats.org/officeDocument/2006/relationships/image" Target="../media/image5.jpeg"/><Relationship Id="rId28" Type="http://schemas.openxmlformats.org/officeDocument/2006/relationships/tags" Target="../tags/tag280.xml"/><Relationship Id="rId27" Type="http://schemas.openxmlformats.org/officeDocument/2006/relationships/tags" Target="../tags/tag279.xml"/><Relationship Id="rId26" Type="http://schemas.openxmlformats.org/officeDocument/2006/relationships/tags" Target="../tags/tag278.xml"/><Relationship Id="rId25" Type="http://schemas.openxmlformats.org/officeDocument/2006/relationships/tags" Target="../tags/tag277.xml"/><Relationship Id="rId24" Type="http://schemas.openxmlformats.org/officeDocument/2006/relationships/tags" Target="../tags/tag276.xml"/><Relationship Id="rId23" Type="http://schemas.openxmlformats.org/officeDocument/2006/relationships/tags" Target="../tags/tag275.xml"/><Relationship Id="rId22" Type="http://schemas.openxmlformats.org/officeDocument/2006/relationships/tags" Target="../tags/tag274.xml"/><Relationship Id="rId21" Type="http://schemas.openxmlformats.org/officeDocument/2006/relationships/tags" Target="../tags/tag273.xml"/><Relationship Id="rId20" Type="http://schemas.openxmlformats.org/officeDocument/2006/relationships/tags" Target="../tags/tag272.xml"/><Relationship Id="rId2" Type="http://schemas.openxmlformats.org/officeDocument/2006/relationships/tags" Target="../tags/tag258.xml"/><Relationship Id="rId19" Type="http://schemas.openxmlformats.org/officeDocument/2006/relationships/tags" Target="../tags/tag271.xml"/><Relationship Id="rId18" Type="http://schemas.openxmlformats.org/officeDocument/2006/relationships/tags" Target="../tags/tag270.xml"/><Relationship Id="rId17" Type="http://schemas.openxmlformats.org/officeDocument/2006/relationships/tags" Target="../tags/tag269.xml"/><Relationship Id="rId16" Type="http://schemas.openxmlformats.org/officeDocument/2006/relationships/tags" Target="../tags/tag268.xml"/><Relationship Id="rId15" Type="http://schemas.openxmlformats.org/officeDocument/2006/relationships/tags" Target="../tags/tag267.xml"/><Relationship Id="rId14" Type="http://schemas.openxmlformats.org/officeDocument/2006/relationships/tags" Target="../tags/tag266.xml"/><Relationship Id="rId13" Type="http://schemas.openxmlformats.org/officeDocument/2006/relationships/tags" Target="../tags/tag265.xml"/><Relationship Id="rId12" Type="http://schemas.openxmlformats.org/officeDocument/2006/relationships/tags" Target="../tags/tag264.xml"/><Relationship Id="rId11" Type="http://schemas.openxmlformats.org/officeDocument/2006/relationships/tags" Target="../tags/tag263.xml"/><Relationship Id="rId10" Type="http://schemas.openxmlformats.org/officeDocument/2006/relationships/tags" Target="../tags/tag262.xml"/><Relationship Id="rId1" Type="http://schemas.openxmlformats.org/officeDocument/2006/relationships/tags" Target="../tags/tag25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ctrTitle" idx="14"/>
            <p:custDataLst>
              <p:tags r:id="rId1"/>
            </p:custDataLst>
          </p:nvPr>
        </p:nvSpPr>
        <p:spPr>
          <a:xfrm>
            <a:off x="5390515" y="3314700"/>
            <a:ext cx="6463030" cy="1103630"/>
          </a:xfrm>
        </p:spPr>
        <p:txBody>
          <a:bodyPr>
            <a:normAutofit fontScale="90000"/>
          </a:bodyPr>
          <a:lstStyle/>
          <a:p>
            <a:pPr algn="ctr"/>
            <a:r>
              <a:rPr lang="zh-CN" altLang="en-US" dirty="0">
                <a:ln w="9525" cmpd="sng">
                  <a:solidFill>
                    <a:schemeClr val="accent1"/>
                  </a:solidFill>
                  <a:prstDash val="solid"/>
                </a:ln>
                <a:solidFill>
                  <a:srgbClr val="70AD47">
                    <a:tint val="1000"/>
                  </a:srgbClr>
                </a:solidFill>
                <a:effectLst>
                  <a:glow rad="38100">
                    <a:schemeClr val="accent1">
                      <a:alpha val="40000"/>
                    </a:schemeClr>
                  </a:glow>
                </a:effectLst>
              </a:rPr>
              <a:t>《排污许可管理条例》</a:t>
            </a:r>
            <a:br>
              <a:rPr lang="zh-CN" altLang="en-US" dirty="0">
                <a:ln w="9525" cmpd="sng">
                  <a:solidFill>
                    <a:schemeClr val="accent1"/>
                  </a:solidFill>
                  <a:prstDash val="solid"/>
                </a:ln>
                <a:solidFill>
                  <a:srgbClr val="70AD47">
                    <a:tint val="1000"/>
                  </a:srgbClr>
                </a:solidFill>
                <a:effectLst>
                  <a:glow rad="38100">
                    <a:schemeClr val="accent1">
                      <a:alpha val="40000"/>
                    </a:schemeClr>
                  </a:glow>
                </a:effectLst>
              </a:rPr>
            </a:br>
            <a:r>
              <a:rPr dirty="0">
                <a:ln w="9525" cmpd="sng">
                  <a:solidFill>
                    <a:schemeClr val="accent1"/>
                  </a:solidFill>
                  <a:prstDash val="solid"/>
                </a:ln>
                <a:solidFill>
                  <a:srgbClr val="70AD47">
                    <a:tint val="1000"/>
                  </a:srgbClr>
                </a:solidFill>
                <a:effectLst>
                  <a:glow rad="38100">
                    <a:schemeClr val="accent1">
                      <a:alpha val="40000"/>
                    </a:schemeClr>
                  </a:glow>
                </a:effectLst>
                <a:sym typeface="+mn-ea"/>
              </a:rPr>
              <a:t>政策解读</a:t>
            </a:r>
            <a:endParaRPr lang="zh-CN" altLang="en-US" dirty="0">
              <a:ln w="9525" cmpd="sng">
                <a:solidFill>
                  <a:schemeClr val="accent1"/>
                </a:solidFill>
                <a:prstDash val="solid"/>
              </a:ln>
              <a:solidFill>
                <a:srgbClr val="70AD47">
                  <a:tint val="1000"/>
                </a:srgbClr>
              </a:solidFill>
              <a:effectLst>
                <a:glow rad="38100">
                  <a:schemeClr val="accent1">
                    <a:alpha val="40000"/>
                  </a:schemeClr>
                </a:glow>
              </a:effectLst>
              <a:sym typeface="+mn-ea"/>
            </a:endParaRPr>
          </a:p>
        </p:txBody>
      </p:sp>
      <p:sp>
        <p:nvSpPr>
          <p:cNvPr id="7" name="副标题 6"/>
          <p:cNvSpPr>
            <a:spLocks noGrp="1"/>
          </p:cNvSpPr>
          <p:nvPr>
            <p:ph type="subTitle" sz="quarter" idx="15"/>
            <p:custDataLst>
              <p:tags r:id="rId2"/>
            </p:custDataLst>
          </p:nvPr>
        </p:nvSpPr>
        <p:spPr>
          <a:xfrm>
            <a:off x="5765800" y="4915535"/>
            <a:ext cx="5712460" cy="941705"/>
          </a:xfrm>
        </p:spPr>
        <p:txBody>
          <a:bodyPr>
            <a:normAutofit lnSpcReduction="10000"/>
          </a:bodyPr>
          <a:lstStyle/>
          <a:p>
            <a:pPr algn="ctr"/>
            <a:r>
              <a:rPr lang="zh-CN" altLang="en-US" sz="1600" spc="150" dirty="0">
                <a:solidFill>
                  <a:schemeClr val="accent1"/>
                </a:solidFill>
                <a:effectLst>
                  <a:outerShdw blurRad="38100" dist="25400" dir="5400000" algn="ctr" rotWithShape="0">
                    <a:srgbClr val="6E747A">
                      <a:alpha val="43000"/>
                    </a:srgbClr>
                  </a:outerShdw>
                </a:effectLst>
              </a:rPr>
              <a:t>马东驰</a:t>
            </a:r>
            <a:endParaRPr lang="zh-CN" altLang="en-US" sz="1600" spc="150" dirty="0">
              <a:solidFill>
                <a:schemeClr val="accent1"/>
              </a:solidFill>
              <a:effectLst>
                <a:outerShdw blurRad="38100" dist="25400" dir="5400000" algn="ctr" rotWithShape="0">
                  <a:srgbClr val="6E747A">
                    <a:alpha val="43000"/>
                  </a:srgbClr>
                </a:outerShdw>
              </a:effectLst>
            </a:endParaRPr>
          </a:p>
          <a:p>
            <a:pPr algn="ctr"/>
            <a:r>
              <a:rPr lang="zh-CN" altLang="en-US" sz="1600" spc="150" dirty="0">
                <a:solidFill>
                  <a:schemeClr val="accent1"/>
                </a:solidFill>
                <a:effectLst>
                  <a:outerShdw blurRad="38100" dist="25400" dir="5400000" algn="ctr" rotWithShape="0">
                    <a:srgbClr val="6E747A">
                      <a:alpha val="43000"/>
                    </a:srgbClr>
                  </a:outerShdw>
                </a:effectLst>
              </a:rPr>
              <a:t>珠海市生态环境局环境影响评价与排放管理科</a:t>
            </a:r>
            <a:endParaRPr lang="zh-CN" altLang="en-US"/>
          </a:p>
        </p:txBody>
      </p:sp>
      <p:pic>
        <p:nvPicPr>
          <p:cNvPr id="2" name="图片 1" descr="微信图片_20210624171629"/>
          <p:cNvPicPr>
            <a:picLocks noChangeAspect="1"/>
          </p:cNvPicPr>
          <p:nvPr/>
        </p:nvPicPr>
        <p:blipFill>
          <a:blip r:embed="rId3"/>
          <a:stretch>
            <a:fillRect/>
          </a:stretch>
        </p:blipFill>
        <p:spPr>
          <a:xfrm>
            <a:off x="5512435" y="5091430"/>
            <a:ext cx="590550" cy="589915"/>
          </a:xfrm>
          <a:prstGeom prst="rect">
            <a:avLst/>
          </a:prstGeom>
        </p:spPr>
      </p:pic>
      <p:sp>
        <p:nvSpPr>
          <p:cNvPr id="8" name="矩形 7"/>
          <p:cNvSpPr/>
          <p:nvPr/>
        </p:nvSpPr>
        <p:spPr>
          <a:xfrm>
            <a:off x="8114665" y="2305685"/>
            <a:ext cx="3738880" cy="521970"/>
          </a:xfrm>
          <a:prstGeom prst="rect">
            <a:avLst/>
          </a:prstGeom>
          <a:noFill/>
          <a:ln>
            <a:noFill/>
          </a:ln>
        </p:spPr>
        <p:txBody>
          <a:bodyPr wrap="none" rtlCol="0" anchor="t">
            <a:spAutoFit/>
          </a:bodyPr>
          <a:p>
            <a:pPr algn="ctr"/>
            <a:r>
              <a:rPr lang="zh-CN" altLang="en-US" sz="2800" b="1">
                <a:solidFill>
                  <a:schemeClr val="accent1"/>
                </a:solidFill>
                <a:effectLst>
                  <a:outerShdw blurRad="38100" dist="25400" dir="5400000" algn="ctr" rotWithShape="0">
                    <a:srgbClr val="6E747A">
                      <a:alpha val="43000"/>
                    </a:srgbClr>
                  </a:outerShdw>
                </a:effectLst>
              </a:rPr>
              <a:t>涉企政策</a:t>
            </a:r>
            <a:r>
              <a:rPr lang="en-US" altLang="zh-CN" sz="2800" b="1">
                <a:solidFill>
                  <a:schemeClr val="accent1"/>
                </a:solidFill>
                <a:effectLst>
                  <a:outerShdw blurRad="38100" dist="25400" dir="5400000" algn="ctr" rotWithShape="0">
                    <a:srgbClr val="6E747A">
                      <a:alpha val="43000"/>
                    </a:srgbClr>
                  </a:outerShdw>
                </a:effectLst>
              </a:rPr>
              <a:t>“</a:t>
            </a:r>
            <a:r>
              <a:rPr lang="zh-CN" altLang="en-US" sz="2800" b="1">
                <a:solidFill>
                  <a:schemeClr val="accent1"/>
                </a:solidFill>
                <a:effectLst>
                  <a:outerShdw blurRad="38100" dist="25400" dir="5400000" algn="ctr" rotWithShape="0">
                    <a:srgbClr val="6E747A">
                      <a:alpha val="43000"/>
                    </a:srgbClr>
                  </a:outerShdw>
                </a:effectLst>
              </a:rPr>
              <a:t>政策直播间</a:t>
            </a:r>
            <a:r>
              <a:rPr lang="en-US" altLang="zh-CN" sz="2800" b="1">
                <a:solidFill>
                  <a:schemeClr val="accent1"/>
                </a:solidFill>
                <a:effectLst>
                  <a:outerShdw blurRad="38100" dist="25400" dir="5400000" algn="ctr" rotWithShape="0">
                    <a:srgbClr val="6E747A">
                      <a:alpha val="43000"/>
                    </a:srgbClr>
                  </a:outerShdw>
                </a:effectLst>
              </a:rPr>
              <a:t>”</a:t>
            </a:r>
            <a:endParaRPr lang="en-US" altLang="zh-CN" sz="2800" b="1">
              <a:solidFill>
                <a:schemeClr val="accent1"/>
              </a:solidFill>
              <a:effectLst>
                <a:outerShdw blurRad="38100" dist="25400" dir="5400000" algn="ctr" rotWithShape="0">
                  <a:srgbClr val="6E747A">
                    <a:alpha val="43000"/>
                  </a:srgbClr>
                </a:outerShdw>
              </a:effectLst>
            </a:endParaRPr>
          </a:p>
        </p:txBody>
      </p:sp>
      <p:sp>
        <p:nvSpPr>
          <p:cNvPr id="9" name="矩形 8"/>
          <p:cNvSpPr/>
          <p:nvPr/>
        </p:nvSpPr>
        <p:spPr>
          <a:xfrm>
            <a:off x="6730365" y="2305685"/>
            <a:ext cx="1249680" cy="521970"/>
          </a:xfrm>
          <a:prstGeom prst="rect">
            <a:avLst/>
          </a:prstGeom>
          <a:noFill/>
          <a:ln>
            <a:noFill/>
          </a:ln>
        </p:spPr>
        <p:txBody>
          <a:bodyPr wrap="none" rtlCol="0" anchor="t">
            <a:spAutoFit/>
          </a:bodyPr>
          <a:p>
            <a:pPr algn="ctr"/>
            <a:r>
              <a:rPr lang="zh-CN" altLang="en-US" sz="2800" b="1">
                <a:ln w="9525" cmpd="sng">
                  <a:solidFill>
                    <a:schemeClr val="accent1"/>
                  </a:solidFill>
                  <a:prstDash val="solid"/>
                </a:ln>
                <a:solidFill>
                  <a:srgbClr val="70AD47">
                    <a:tint val="1000"/>
                  </a:srgbClr>
                </a:solidFill>
                <a:effectLst>
                  <a:glow rad="38100">
                    <a:schemeClr val="accent1">
                      <a:alpha val="40000"/>
                    </a:schemeClr>
                  </a:glow>
                </a:effectLst>
              </a:rPr>
              <a:t>第四期</a:t>
            </a:r>
            <a:endParaRPr lang="zh-CN" altLang="en-US" sz="2800" b="1">
              <a:ln w="9525" cmpd="sng">
                <a:solidFill>
                  <a:schemeClr val="accent1"/>
                </a:solidFill>
                <a:prstDash val="solid"/>
              </a:ln>
              <a:solidFill>
                <a:srgbClr val="70AD47">
                  <a:tint val="1000"/>
                </a:srgbClr>
              </a:solidFill>
              <a:effectLst>
                <a:glow rad="38100">
                  <a:schemeClr val="accent1">
                    <a:alpha val="40000"/>
                  </a:schemeClr>
                </a:glow>
              </a:effectLst>
            </a:endParaRPr>
          </a:p>
        </p:txBody>
      </p:sp>
    </p:spTree>
    <p:custDataLst>
      <p:tags r:id="rId4"/>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p:nvPr>
            <p:custDataLst>
              <p:tags r:id="rId1"/>
            </p:custDataLst>
          </p:nvPr>
        </p:nvPicPr>
        <p:blipFill>
          <a:blip r:embed="rId2" r:link="rId3">
            <a:extLst>
              <a:ext uri="{28A0092B-C50C-407E-A947-70E740481C1C}">
                <a14:useLocalDpi xmlns:a14="http://schemas.microsoft.com/office/drawing/2010/main" val="0"/>
              </a:ext>
            </a:extLst>
          </a:blip>
          <a:stretch>
            <a:fillRect/>
          </a:stretch>
        </p:blipFill>
        <p:spPr>
          <a:xfrm>
            <a:off x="10571797" y="5467572"/>
            <a:ext cx="1620202" cy="1390428"/>
          </a:xfrm>
          <a:prstGeom prst="rect">
            <a:avLst/>
          </a:prstGeom>
        </p:spPr>
      </p:pic>
      <p:pic>
        <p:nvPicPr>
          <p:cNvPr id="8" name="图片 7"/>
          <p:cNvPicPr/>
          <p:nvPr>
            <p:custDataLst>
              <p:tags r:id="rId4"/>
            </p:custDataLst>
          </p:nvPr>
        </p:nvPicPr>
        <p:blipFill>
          <a:blip r:embed="rId5" r:link="rId6">
            <a:extLst>
              <a:ext uri="{28A0092B-C50C-407E-A947-70E740481C1C}">
                <a14:useLocalDpi xmlns:a14="http://schemas.microsoft.com/office/drawing/2010/main" val="0"/>
              </a:ext>
            </a:extLst>
          </a:blip>
          <a:stretch>
            <a:fillRect/>
          </a:stretch>
        </p:blipFill>
        <p:spPr>
          <a:xfrm>
            <a:off x="0" y="5339457"/>
            <a:ext cx="1620202" cy="1518543"/>
          </a:xfrm>
          <a:prstGeom prst="rect">
            <a:avLst/>
          </a:prstGeom>
        </p:spPr>
      </p:pic>
      <p:sp>
        <p:nvSpPr>
          <p:cNvPr id="40" name="任意多边形 39"/>
          <p:cNvSpPr/>
          <p:nvPr>
            <p:custDataLst>
              <p:tags r:id="rId7"/>
            </p:custDataLst>
          </p:nvPr>
        </p:nvSpPr>
        <p:spPr bwMode="auto">
          <a:xfrm flipH="1">
            <a:off x="643361" y="2133640"/>
            <a:ext cx="2668962" cy="956794"/>
          </a:xfrm>
          <a:custGeom>
            <a:avLst/>
            <a:gdLst>
              <a:gd name="connsiteX0" fmla="*/ 0 w 2088232"/>
              <a:gd name="connsiteY0" fmla="*/ 0 h 1224135"/>
              <a:gd name="connsiteX1" fmla="*/ 1476165 w 2088232"/>
              <a:gd name="connsiteY1" fmla="*/ 0 h 1224135"/>
              <a:gd name="connsiteX2" fmla="*/ 2088232 w 2088232"/>
              <a:gd name="connsiteY2" fmla="*/ 612068 h 1224135"/>
              <a:gd name="connsiteX3" fmla="*/ 2088232 w 2088232"/>
              <a:gd name="connsiteY3" fmla="*/ 1224135 h 1224135"/>
              <a:gd name="connsiteX4" fmla="*/ 0 w 2088232"/>
              <a:gd name="connsiteY4" fmla="*/ 1224135 h 1224135"/>
              <a:gd name="connsiteX5" fmla="*/ 0 w 2088232"/>
              <a:gd name="connsiteY5" fmla="*/ 0 h 1224135"/>
              <a:gd name="connsiteX0-1" fmla="*/ 9144 w 2088232"/>
              <a:gd name="connsiteY0-2" fmla="*/ 356616 h 1224135"/>
              <a:gd name="connsiteX1-3" fmla="*/ 1476165 w 2088232"/>
              <a:gd name="connsiteY1-4" fmla="*/ 0 h 1224135"/>
              <a:gd name="connsiteX2-5" fmla="*/ 2088232 w 2088232"/>
              <a:gd name="connsiteY2-6" fmla="*/ 612068 h 1224135"/>
              <a:gd name="connsiteX3-7" fmla="*/ 2088232 w 2088232"/>
              <a:gd name="connsiteY3-8" fmla="*/ 1224135 h 1224135"/>
              <a:gd name="connsiteX4-9" fmla="*/ 0 w 2088232"/>
              <a:gd name="connsiteY4-10" fmla="*/ 1224135 h 1224135"/>
              <a:gd name="connsiteX5-11" fmla="*/ 9144 w 2088232"/>
              <a:gd name="connsiteY5-12" fmla="*/ 356616 h 1224135"/>
              <a:gd name="connsiteX0-13" fmla="*/ 9144 w 2088232"/>
              <a:gd name="connsiteY0-14" fmla="*/ 73152 h 940671"/>
              <a:gd name="connsiteX1-15" fmla="*/ 1531029 w 2088232"/>
              <a:gd name="connsiteY1-16" fmla="*/ 0 h 940671"/>
              <a:gd name="connsiteX2-17" fmla="*/ 2088232 w 2088232"/>
              <a:gd name="connsiteY2-18" fmla="*/ 328604 h 940671"/>
              <a:gd name="connsiteX3-19" fmla="*/ 2088232 w 2088232"/>
              <a:gd name="connsiteY3-20" fmla="*/ 940671 h 940671"/>
              <a:gd name="connsiteX4-21" fmla="*/ 0 w 2088232"/>
              <a:gd name="connsiteY4-22" fmla="*/ 940671 h 940671"/>
              <a:gd name="connsiteX5-23" fmla="*/ 9144 w 2088232"/>
              <a:gd name="connsiteY5-24" fmla="*/ 73152 h 940671"/>
              <a:gd name="connsiteX0-25" fmla="*/ 9144 w 2088232"/>
              <a:gd name="connsiteY0-26" fmla="*/ 0 h 867519"/>
              <a:gd name="connsiteX1-27" fmla="*/ 2088232 w 2088232"/>
              <a:gd name="connsiteY1-28" fmla="*/ 255452 h 867519"/>
              <a:gd name="connsiteX2-29" fmla="*/ 2088232 w 2088232"/>
              <a:gd name="connsiteY2-30" fmla="*/ 867519 h 867519"/>
              <a:gd name="connsiteX3-31" fmla="*/ 0 w 2088232"/>
              <a:gd name="connsiteY3-32" fmla="*/ 867519 h 867519"/>
              <a:gd name="connsiteX4-33" fmla="*/ 9144 w 2088232"/>
              <a:gd name="connsiteY4-34" fmla="*/ 0 h 867519"/>
              <a:gd name="connsiteX0-35" fmla="*/ 9144 w 2088232"/>
              <a:gd name="connsiteY0-36" fmla="*/ 0 h 867519"/>
              <a:gd name="connsiteX1-37" fmla="*/ 2088232 w 2088232"/>
              <a:gd name="connsiteY1-38" fmla="*/ 153763 h 867519"/>
              <a:gd name="connsiteX2-39" fmla="*/ 2088232 w 2088232"/>
              <a:gd name="connsiteY2-40" fmla="*/ 867519 h 867519"/>
              <a:gd name="connsiteX3-41" fmla="*/ 0 w 2088232"/>
              <a:gd name="connsiteY3-42" fmla="*/ 867519 h 867519"/>
              <a:gd name="connsiteX4-43" fmla="*/ 9144 w 2088232"/>
              <a:gd name="connsiteY4-44" fmla="*/ 0 h 86751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088232" h="867519">
                <a:moveTo>
                  <a:pt x="9144" y="0"/>
                </a:moveTo>
                <a:lnTo>
                  <a:pt x="2088232" y="153763"/>
                </a:lnTo>
                <a:lnTo>
                  <a:pt x="2088232" y="867519"/>
                </a:lnTo>
                <a:lnTo>
                  <a:pt x="0" y="867519"/>
                </a:lnTo>
                <a:lnTo>
                  <a:pt x="9144" y="0"/>
                </a:lnTo>
                <a:close/>
              </a:path>
            </a:pathLst>
          </a:custGeom>
          <a:solidFill>
            <a:srgbClr val="1F74AD"/>
          </a:solidFill>
          <a:ln w="12700">
            <a:solidFill>
              <a:srgbClr val="1F74AD"/>
            </a:solidFill>
            <a:round/>
          </a:ln>
        </p:spPr>
        <p:txBody>
          <a:bodyPr wrap="square" lIns="91440" tIns="45720" rIns="91440" bIns="45720" anchor="ctr">
            <a:normAutofit/>
          </a:bodyPr>
          <a:lstStyle/>
          <a:p>
            <a:pPr algn="ctr">
              <a:lnSpc>
                <a:spcPct val="12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41" name="矩形 40"/>
          <p:cNvSpPr/>
          <p:nvPr>
            <p:custDataLst>
              <p:tags r:id="rId8"/>
            </p:custDataLst>
          </p:nvPr>
        </p:nvSpPr>
        <p:spPr bwMode="auto">
          <a:xfrm>
            <a:off x="643255" y="3070225"/>
            <a:ext cx="2668905" cy="2604770"/>
          </a:xfrm>
          <a:prstGeom prst="rect">
            <a:avLst/>
          </a:prstGeom>
          <a:solidFill>
            <a:sysClr val="window" lastClr="FFFFFF"/>
          </a:solidFill>
          <a:ln w="12700">
            <a:solidFill>
              <a:srgbClr val="1F74AD"/>
            </a:solidFill>
            <a:round/>
          </a:ln>
        </p:spPr>
        <p:txBody>
          <a:bodyPr wrap="square" lIns="91440" tIns="45720" rIns="91440" bIns="45720" anchor="ctr">
            <a:normAutofit/>
          </a:bodyPr>
          <a:lstStyle/>
          <a:p>
            <a:pPr algn="ctr">
              <a:lnSpc>
                <a:spcPct val="12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38" name="椭圆 37"/>
          <p:cNvSpPr/>
          <p:nvPr>
            <p:custDataLst>
              <p:tags r:id="rId9"/>
            </p:custDataLst>
          </p:nvPr>
        </p:nvSpPr>
        <p:spPr>
          <a:xfrm>
            <a:off x="1632942" y="1812162"/>
            <a:ext cx="689801" cy="689801"/>
          </a:xfrm>
          <a:prstGeom prst="ellipse">
            <a:avLst/>
          </a:prstGeom>
          <a:solidFill>
            <a:sysClr val="window" lastClr="FFFFFF"/>
          </a:solidFill>
          <a:ln w="28575" cap="flat" cmpd="sng" algn="ctr">
            <a:solidFill>
              <a:srgbClr val="1F74AD"/>
            </a:solidFill>
            <a:prstDash val="solid"/>
            <a:miter lim="800000"/>
          </a:ln>
          <a:effectLst/>
        </p:spPr>
        <p:style>
          <a:lnRef idx="2">
            <a:srgbClr val="1F74AD">
              <a:shade val="50000"/>
            </a:srgbClr>
          </a:lnRef>
          <a:fillRef idx="1">
            <a:srgbClr val="1F74AD"/>
          </a:fillRef>
          <a:effectRef idx="0">
            <a:srgbClr val="1F74AD"/>
          </a:effectRef>
          <a:fontRef idx="minor">
            <a:sysClr val="window" lastClr="FFFFFF"/>
          </a:fontRef>
        </p:style>
        <p:txBody>
          <a:bodyPr wrap="square" lIns="91440" tIns="45720" rIns="91440" bIns="45720" anchor="ctr">
            <a:normAutofit/>
          </a:bodyPr>
          <a:lstStyle/>
          <a:p>
            <a:pPr algn="ctr">
              <a:lnSpc>
                <a:spcPct val="12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39" name="任意多边形 38"/>
          <p:cNvSpPr/>
          <p:nvPr>
            <p:custDataLst>
              <p:tags r:id="rId10"/>
            </p:custDataLst>
          </p:nvPr>
        </p:nvSpPr>
        <p:spPr bwMode="auto">
          <a:xfrm>
            <a:off x="1803497" y="1971095"/>
            <a:ext cx="348689" cy="371935"/>
          </a:xfrm>
          <a:custGeom>
            <a:avLst/>
            <a:gdLst>
              <a:gd name="T0" fmla="*/ 41 w 45"/>
              <a:gd name="T1" fmla="*/ 48 h 48"/>
              <a:gd name="T2" fmla="*/ 0 w 45"/>
              <a:gd name="T3" fmla="*/ 44 h 48"/>
              <a:gd name="T4" fmla="*/ 3 w 45"/>
              <a:gd name="T5" fmla="*/ 7 h 48"/>
              <a:gd name="T6" fmla="*/ 7 w 45"/>
              <a:gd name="T7" fmla="*/ 4 h 48"/>
              <a:gd name="T8" fmla="*/ 13 w 45"/>
              <a:gd name="T9" fmla="*/ 0 h 48"/>
              <a:gd name="T10" fmla="*/ 17 w 45"/>
              <a:gd name="T11" fmla="*/ 7 h 48"/>
              <a:gd name="T12" fmla="*/ 27 w 45"/>
              <a:gd name="T13" fmla="*/ 4 h 48"/>
              <a:gd name="T14" fmla="*/ 33 w 45"/>
              <a:gd name="T15" fmla="*/ 0 h 48"/>
              <a:gd name="T16" fmla="*/ 38 w 45"/>
              <a:gd name="T17" fmla="*/ 7 h 48"/>
              <a:gd name="T18" fmla="*/ 45 w 45"/>
              <a:gd name="T19" fmla="*/ 10 h 48"/>
              <a:gd name="T20" fmla="*/ 11 w 45"/>
              <a:gd name="T21" fmla="*/ 25 h 48"/>
              <a:gd name="T22" fmla="*/ 3 w 45"/>
              <a:gd name="T23" fmla="*/ 17 h 48"/>
              <a:gd name="T24" fmla="*/ 11 w 45"/>
              <a:gd name="T25" fmla="*/ 25 h 48"/>
              <a:gd name="T26" fmla="*/ 11 w 45"/>
              <a:gd name="T27" fmla="*/ 26 h 48"/>
              <a:gd name="T28" fmla="*/ 3 w 45"/>
              <a:gd name="T29" fmla="*/ 35 h 48"/>
              <a:gd name="T30" fmla="*/ 11 w 45"/>
              <a:gd name="T31" fmla="*/ 44 h 48"/>
              <a:gd name="T32" fmla="*/ 3 w 45"/>
              <a:gd name="T33" fmla="*/ 37 h 48"/>
              <a:gd name="T34" fmla="*/ 11 w 45"/>
              <a:gd name="T35" fmla="*/ 44 h 48"/>
              <a:gd name="T36" fmla="*/ 13 w 45"/>
              <a:gd name="T37" fmla="*/ 3 h 48"/>
              <a:gd name="T38" fmla="*/ 10 w 45"/>
              <a:gd name="T39" fmla="*/ 4 h 48"/>
              <a:gd name="T40" fmla="*/ 11 w 45"/>
              <a:gd name="T41" fmla="*/ 13 h 48"/>
              <a:gd name="T42" fmla="*/ 14 w 45"/>
              <a:gd name="T43" fmla="*/ 12 h 48"/>
              <a:gd name="T44" fmla="*/ 21 w 45"/>
              <a:gd name="T45" fmla="*/ 25 h 48"/>
              <a:gd name="T46" fmla="*/ 13 w 45"/>
              <a:gd name="T47" fmla="*/ 17 h 48"/>
              <a:gd name="T48" fmla="*/ 21 w 45"/>
              <a:gd name="T49" fmla="*/ 25 h 48"/>
              <a:gd name="T50" fmla="*/ 21 w 45"/>
              <a:gd name="T51" fmla="*/ 26 h 48"/>
              <a:gd name="T52" fmla="*/ 13 w 45"/>
              <a:gd name="T53" fmla="*/ 35 h 48"/>
              <a:gd name="T54" fmla="*/ 21 w 45"/>
              <a:gd name="T55" fmla="*/ 44 h 48"/>
              <a:gd name="T56" fmla="*/ 13 w 45"/>
              <a:gd name="T57" fmla="*/ 37 h 48"/>
              <a:gd name="T58" fmla="*/ 21 w 45"/>
              <a:gd name="T59" fmla="*/ 44 h 48"/>
              <a:gd name="T60" fmla="*/ 32 w 45"/>
              <a:gd name="T61" fmla="*/ 17 h 48"/>
              <a:gd name="T62" fmla="*/ 23 w 45"/>
              <a:gd name="T63" fmla="*/ 25 h 48"/>
              <a:gd name="T64" fmla="*/ 32 w 45"/>
              <a:gd name="T65" fmla="*/ 35 h 48"/>
              <a:gd name="T66" fmla="*/ 23 w 45"/>
              <a:gd name="T67" fmla="*/ 26 h 48"/>
              <a:gd name="T68" fmla="*/ 32 w 45"/>
              <a:gd name="T69" fmla="*/ 35 h 48"/>
              <a:gd name="T70" fmla="*/ 32 w 45"/>
              <a:gd name="T71" fmla="*/ 37 h 48"/>
              <a:gd name="T72" fmla="*/ 23 w 45"/>
              <a:gd name="T73" fmla="*/ 44 h 48"/>
              <a:gd name="T74" fmla="*/ 34 w 45"/>
              <a:gd name="T75" fmla="*/ 4 h 48"/>
              <a:gd name="T76" fmla="*/ 32 w 45"/>
              <a:gd name="T77" fmla="*/ 3 h 48"/>
              <a:gd name="T78" fmla="*/ 31 w 45"/>
              <a:gd name="T79" fmla="*/ 12 h 48"/>
              <a:gd name="T80" fmla="*/ 33 w 45"/>
              <a:gd name="T81" fmla="*/ 13 h 48"/>
              <a:gd name="T82" fmla="*/ 34 w 45"/>
              <a:gd name="T83" fmla="*/ 4 h 48"/>
              <a:gd name="T84" fmla="*/ 41 w 45"/>
              <a:gd name="T85" fmla="*/ 17 h 48"/>
              <a:gd name="T86" fmla="*/ 33 w 45"/>
              <a:gd name="T87" fmla="*/ 25 h 48"/>
              <a:gd name="T88" fmla="*/ 41 w 45"/>
              <a:gd name="T89" fmla="*/ 35 h 48"/>
              <a:gd name="T90" fmla="*/ 33 w 45"/>
              <a:gd name="T91" fmla="*/ 26 h 48"/>
              <a:gd name="T92" fmla="*/ 41 w 45"/>
              <a:gd name="T93" fmla="*/ 35 h 48"/>
              <a:gd name="T94" fmla="*/ 41 w 45"/>
              <a:gd name="T95" fmla="*/ 37 h 48"/>
              <a:gd name="T96" fmla="*/ 33 w 45"/>
              <a:gd name="T97" fmla="*/ 4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5" h="48">
                <a:moveTo>
                  <a:pt x="45" y="44"/>
                </a:moveTo>
                <a:cubicBezTo>
                  <a:pt x="45" y="46"/>
                  <a:pt x="43" y="48"/>
                  <a:pt x="41" y="48"/>
                </a:cubicBezTo>
                <a:cubicBezTo>
                  <a:pt x="3" y="48"/>
                  <a:pt x="3" y="48"/>
                  <a:pt x="3" y="48"/>
                </a:cubicBezTo>
                <a:cubicBezTo>
                  <a:pt x="1" y="48"/>
                  <a:pt x="0" y="46"/>
                  <a:pt x="0" y="44"/>
                </a:cubicBezTo>
                <a:cubicBezTo>
                  <a:pt x="0" y="10"/>
                  <a:pt x="0" y="10"/>
                  <a:pt x="0" y="10"/>
                </a:cubicBezTo>
                <a:cubicBezTo>
                  <a:pt x="0" y="8"/>
                  <a:pt x="1" y="7"/>
                  <a:pt x="3" y="7"/>
                </a:cubicBezTo>
                <a:cubicBezTo>
                  <a:pt x="7" y="7"/>
                  <a:pt x="7" y="7"/>
                  <a:pt x="7" y="7"/>
                </a:cubicBezTo>
                <a:cubicBezTo>
                  <a:pt x="7" y="4"/>
                  <a:pt x="7" y="4"/>
                  <a:pt x="7" y="4"/>
                </a:cubicBezTo>
                <a:cubicBezTo>
                  <a:pt x="7" y="2"/>
                  <a:pt x="9" y="0"/>
                  <a:pt x="11" y="0"/>
                </a:cubicBezTo>
                <a:cubicBezTo>
                  <a:pt x="13" y="0"/>
                  <a:pt x="13" y="0"/>
                  <a:pt x="13" y="0"/>
                </a:cubicBezTo>
                <a:cubicBezTo>
                  <a:pt x="15" y="0"/>
                  <a:pt x="17" y="2"/>
                  <a:pt x="17" y="4"/>
                </a:cubicBezTo>
                <a:cubicBezTo>
                  <a:pt x="17" y="7"/>
                  <a:pt x="17" y="7"/>
                  <a:pt x="17" y="7"/>
                </a:cubicBezTo>
                <a:cubicBezTo>
                  <a:pt x="27" y="7"/>
                  <a:pt x="27" y="7"/>
                  <a:pt x="27" y="7"/>
                </a:cubicBezTo>
                <a:cubicBezTo>
                  <a:pt x="27" y="4"/>
                  <a:pt x="27" y="4"/>
                  <a:pt x="27" y="4"/>
                </a:cubicBezTo>
                <a:cubicBezTo>
                  <a:pt x="27" y="2"/>
                  <a:pt x="29" y="0"/>
                  <a:pt x="32" y="0"/>
                </a:cubicBezTo>
                <a:cubicBezTo>
                  <a:pt x="33" y="0"/>
                  <a:pt x="33" y="0"/>
                  <a:pt x="33" y="0"/>
                </a:cubicBezTo>
                <a:cubicBezTo>
                  <a:pt x="36" y="0"/>
                  <a:pt x="38" y="2"/>
                  <a:pt x="38" y="4"/>
                </a:cubicBezTo>
                <a:cubicBezTo>
                  <a:pt x="38" y="7"/>
                  <a:pt x="38" y="7"/>
                  <a:pt x="38" y="7"/>
                </a:cubicBezTo>
                <a:cubicBezTo>
                  <a:pt x="41" y="7"/>
                  <a:pt x="41" y="7"/>
                  <a:pt x="41" y="7"/>
                </a:cubicBezTo>
                <a:cubicBezTo>
                  <a:pt x="43" y="7"/>
                  <a:pt x="45" y="8"/>
                  <a:pt x="45" y="10"/>
                </a:cubicBezTo>
                <a:lnTo>
                  <a:pt x="45" y="44"/>
                </a:lnTo>
                <a:close/>
                <a:moveTo>
                  <a:pt x="11" y="25"/>
                </a:moveTo>
                <a:cubicBezTo>
                  <a:pt x="11" y="17"/>
                  <a:pt x="11" y="17"/>
                  <a:pt x="11" y="17"/>
                </a:cubicBezTo>
                <a:cubicBezTo>
                  <a:pt x="3" y="17"/>
                  <a:pt x="3" y="17"/>
                  <a:pt x="3" y="17"/>
                </a:cubicBezTo>
                <a:cubicBezTo>
                  <a:pt x="3" y="25"/>
                  <a:pt x="3" y="25"/>
                  <a:pt x="3" y="25"/>
                </a:cubicBezTo>
                <a:lnTo>
                  <a:pt x="11" y="25"/>
                </a:lnTo>
                <a:close/>
                <a:moveTo>
                  <a:pt x="11" y="35"/>
                </a:moveTo>
                <a:cubicBezTo>
                  <a:pt x="11" y="26"/>
                  <a:pt x="11" y="26"/>
                  <a:pt x="11" y="26"/>
                </a:cubicBezTo>
                <a:cubicBezTo>
                  <a:pt x="3" y="26"/>
                  <a:pt x="3" y="26"/>
                  <a:pt x="3" y="26"/>
                </a:cubicBezTo>
                <a:cubicBezTo>
                  <a:pt x="3" y="35"/>
                  <a:pt x="3" y="35"/>
                  <a:pt x="3" y="35"/>
                </a:cubicBezTo>
                <a:lnTo>
                  <a:pt x="11" y="35"/>
                </a:lnTo>
                <a:close/>
                <a:moveTo>
                  <a:pt x="11" y="44"/>
                </a:moveTo>
                <a:cubicBezTo>
                  <a:pt x="11" y="37"/>
                  <a:pt x="11" y="37"/>
                  <a:pt x="11" y="37"/>
                </a:cubicBezTo>
                <a:cubicBezTo>
                  <a:pt x="3" y="37"/>
                  <a:pt x="3" y="37"/>
                  <a:pt x="3" y="37"/>
                </a:cubicBezTo>
                <a:cubicBezTo>
                  <a:pt x="3" y="44"/>
                  <a:pt x="3" y="44"/>
                  <a:pt x="3" y="44"/>
                </a:cubicBezTo>
                <a:lnTo>
                  <a:pt x="11" y="44"/>
                </a:lnTo>
                <a:close/>
                <a:moveTo>
                  <a:pt x="14" y="4"/>
                </a:moveTo>
                <a:cubicBezTo>
                  <a:pt x="14" y="4"/>
                  <a:pt x="13" y="3"/>
                  <a:pt x="13" y="3"/>
                </a:cubicBezTo>
                <a:cubicBezTo>
                  <a:pt x="11" y="3"/>
                  <a:pt x="11" y="3"/>
                  <a:pt x="11" y="3"/>
                </a:cubicBezTo>
                <a:cubicBezTo>
                  <a:pt x="11" y="3"/>
                  <a:pt x="10" y="4"/>
                  <a:pt x="10" y="4"/>
                </a:cubicBezTo>
                <a:cubicBezTo>
                  <a:pt x="10" y="12"/>
                  <a:pt x="10" y="12"/>
                  <a:pt x="10" y="12"/>
                </a:cubicBezTo>
                <a:cubicBezTo>
                  <a:pt x="10" y="12"/>
                  <a:pt x="11" y="13"/>
                  <a:pt x="11" y="13"/>
                </a:cubicBezTo>
                <a:cubicBezTo>
                  <a:pt x="13" y="13"/>
                  <a:pt x="13" y="13"/>
                  <a:pt x="13" y="13"/>
                </a:cubicBezTo>
                <a:cubicBezTo>
                  <a:pt x="13" y="13"/>
                  <a:pt x="14" y="12"/>
                  <a:pt x="14" y="12"/>
                </a:cubicBezTo>
                <a:lnTo>
                  <a:pt x="14" y="4"/>
                </a:lnTo>
                <a:close/>
                <a:moveTo>
                  <a:pt x="21" y="25"/>
                </a:moveTo>
                <a:cubicBezTo>
                  <a:pt x="21" y="17"/>
                  <a:pt x="21" y="17"/>
                  <a:pt x="21" y="17"/>
                </a:cubicBezTo>
                <a:cubicBezTo>
                  <a:pt x="13" y="17"/>
                  <a:pt x="13" y="17"/>
                  <a:pt x="13" y="17"/>
                </a:cubicBezTo>
                <a:cubicBezTo>
                  <a:pt x="13" y="25"/>
                  <a:pt x="13" y="25"/>
                  <a:pt x="13" y="25"/>
                </a:cubicBezTo>
                <a:lnTo>
                  <a:pt x="21" y="25"/>
                </a:lnTo>
                <a:close/>
                <a:moveTo>
                  <a:pt x="21" y="35"/>
                </a:moveTo>
                <a:cubicBezTo>
                  <a:pt x="21" y="26"/>
                  <a:pt x="21" y="26"/>
                  <a:pt x="21" y="26"/>
                </a:cubicBezTo>
                <a:cubicBezTo>
                  <a:pt x="13" y="26"/>
                  <a:pt x="13" y="26"/>
                  <a:pt x="13" y="26"/>
                </a:cubicBezTo>
                <a:cubicBezTo>
                  <a:pt x="13" y="35"/>
                  <a:pt x="13" y="35"/>
                  <a:pt x="13" y="35"/>
                </a:cubicBezTo>
                <a:lnTo>
                  <a:pt x="21" y="35"/>
                </a:lnTo>
                <a:close/>
                <a:moveTo>
                  <a:pt x="21" y="44"/>
                </a:moveTo>
                <a:cubicBezTo>
                  <a:pt x="21" y="37"/>
                  <a:pt x="21" y="37"/>
                  <a:pt x="21" y="37"/>
                </a:cubicBezTo>
                <a:cubicBezTo>
                  <a:pt x="13" y="37"/>
                  <a:pt x="13" y="37"/>
                  <a:pt x="13" y="37"/>
                </a:cubicBezTo>
                <a:cubicBezTo>
                  <a:pt x="13" y="44"/>
                  <a:pt x="13" y="44"/>
                  <a:pt x="13" y="44"/>
                </a:cubicBezTo>
                <a:lnTo>
                  <a:pt x="21" y="44"/>
                </a:lnTo>
                <a:close/>
                <a:moveTo>
                  <a:pt x="32" y="25"/>
                </a:moveTo>
                <a:cubicBezTo>
                  <a:pt x="32" y="17"/>
                  <a:pt x="32" y="17"/>
                  <a:pt x="32" y="17"/>
                </a:cubicBezTo>
                <a:cubicBezTo>
                  <a:pt x="23" y="17"/>
                  <a:pt x="23" y="17"/>
                  <a:pt x="23" y="17"/>
                </a:cubicBezTo>
                <a:cubicBezTo>
                  <a:pt x="23" y="25"/>
                  <a:pt x="23" y="25"/>
                  <a:pt x="23" y="25"/>
                </a:cubicBezTo>
                <a:lnTo>
                  <a:pt x="32" y="25"/>
                </a:lnTo>
                <a:close/>
                <a:moveTo>
                  <a:pt x="32" y="35"/>
                </a:moveTo>
                <a:cubicBezTo>
                  <a:pt x="32" y="26"/>
                  <a:pt x="32" y="26"/>
                  <a:pt x="32" y="26"/>
                </a:cubicBezTo>
                <a:cubicBezTo>
                  <a:pt x="23" y="26"/>
                  <a:pt x="23" y="26"/>
                  <a:pt x="23" y="26"/>
                </a:cubicBezTo>
                <a:cubicBezTo>
                  <a:pt x="23" y="35"/>
                  <a:pt x="23" y="35"/>
                  <a:pt x="23" y="35"/>
                </a:cubicBezTo>
                <a:lnTo>
                  <a:pt x="32" y="35"/>
                </a:lnTo>
                <a:close/>
                <a:moveTo>
                  <a:pt x="32" y="44"/>
                </a:moveTo>
                <a:cubicBezTo>
                  <a:pt x="32" y="37"/>
                  <a:pt x="32" y="37"/>
                  <a:pt x="32" y="37"/>
                </a:cubicBezTo>
                <a:cubicBezTo>
                  <a:pt x="23" y="37"/>
                  <a:pt x="23" y="37"/>
                  <a:pt x="23" y="37"/>
                </a:cubicBezTo>
                <a:cubicBezTo>
                  <a:pt x="23" y="44"/>
                  <a:pt x="23" y="44"/>
                  <a:pt x="23" y="44"/>
                </a:cubicBezTo>
                <a:lnTo>
                  <a:pt x="32" y="44"/>
                </a:lnTo>
                <a:close/>
                <a:moveTo>
                  <a:pt x="34" y="4"/>
                </a:moveTo>
                <a:cubicBezTo>
                  <a:pt x="34" y="4"/>
                  <a:pt x="34" y="3"/>
                  <a:pt x="33" y="3"/>
                </a:cubicBezTo>
                <a:cubicBezTo>
                  <a:pt x="32" y="3"/>
                  <a:pt x="32" y="3"/>
                  <a:pt x="32" y="3"/>
                </a:cubicBezTo>
                <a:cubicBezTo>
                  <a:pt x="31" y="3"/>
                  <a:pt x="31" y="4"/>
                  <a:pt x="31" y="4"/>
                </a:cubicBezTo>
                <a:cubicBezTo>
                  <a:pt x="31" y="12"/>
                  <a:pt x="31" y="12"/>
                  <a:pt x="31" y="12"/>
                </a:cubicBezTo>
                <a:cubicBezTo>
                  <a:pt x="31" y="12"/>
                  <a:pt x="31" y="13"/>
                  <a:pt x="32" y="13"/>
                </a:cubicBezTo>
                <a:cubicBezTo>
                  <a:pt x="33" y="13"/>
                  <a:pt x="33" y="13"/>
                  <a:pt x="33" y="13"/>
                </a:cubicBezTo>
                <a:cubicBezTo>
                  <a:pt x="34" y="13"/>
                  <a:pt x="34" y="12"/>
                  <a:pt x="34" y="12"/>
                </a:cubicBezTo>
                <a:lnTo>
                  <a:pt x="34" y="4"/>
                </a:lnTo>
                <a:close/>
                <a:moveTo>
                  <a:pt x="41" y="25"/>
                </a:moveTo>
                <a:cubicBezTo>
                  <a:pt x="41" y="17"/>
                  <a:pt x="41" y="17"/>
                  <a:pt x="41" y="17"/>
                </a:cubicBezTo>
                <a:cubicBezTo>
                  <a:pt x="33" y="17"/>
                  <a:pt x="33" y="17"/>
                  <a:pt x="33" y="17"/>
                </a:cubicBezTo>
                <a:cubicBezTo>
                  <a:pt x="33" y="25"/>
                  <a:pt x="33" y="25"/>
                  <a:pt x="33" y="25"/>
                </a:cubicBezTo>
                <a:lnTo>
                  <a:pt x="41" y="25"/>
                </a:lnTo>
                <a:close/>
                <a:moveTo>
                  <a:pt x="41" y="35"/>
                </a:moveTo>
                <a:cubicBezTo>
                  <a:pt x="41" y="26"/>
                  <a:pt x="41" y="26"/>
                  <a:pt x="41" y="26"/>
                </a:cubicBezTo>
                <a:cubicBezTo>
                  <a:pt x="33" y="26"/>
                  <a:pt x="33" y="26"/>
                  <a:pt x="33" y="26"/>
                </a:cubicBezTo>
                <a:cubicBezTo>
                  <a:pt x="33" y="35"/>
                  <a:pt x="33" y="35"/>
                  <a:pt x="33" y="35"/>
                </a:cubicBezTo>
                <a:lnTo>
                  <a:pt x="41" y="35"/>
                </a:lnTo>
                <a:close/>
                <a:moveTo>
                  <a:pt x="41" y="44"/>
                </a:moveTo>
                <a:cubicBezTo>
                  <a:pt x="41" y="37"/>
                  <a:pt x="41" y="37"/>
                  <a:pt x="41" y="37"/>
                </a:cubicBezTo>
                <a:cubicBezTo>
                  <a:pt x="33" y="37"/>
                  <a:pt x="33" y="37"/>
                  <a:pt x="33" y="37"/>
                </a:cubicBezTo>
                <a:cubicBezTo>
                  <a:pt x="33" y="44"/>
                  <a:pt x="33" y="44"/>
                  <a:pt x="33" y="44"/>
                </a:cubicBezTo>
                <a:lnTo>
                  <a:pt x="41" y="44"/>
                </a:lnTo>
                <a:close/>
              </a:path>
            </a:pathLst>
          </a:custGeom>
          <a:solidFill>
            <a:srgbClr val="1F74AD"/>
          </a:solidFill>
          <a:ln>
            <a:noFill/>
          </a:ln>
        </p:spPr>
        <p:txBody>
          <a:bodyPr wrap="square" lIns="91440" tIns="45720" rIns="91440" bIns="45720" anchor="ctr">
            <a:normAutofit fontScale="75000" lnSpcReduction="10000"/>
          </a:bodyPr>
          <a:lstStyle/>
          <a:p>
            <a:pPr algn="ctr">
              <a:lnSpc>
                <a:spcPct val="14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43" name="矩形 42"/>
          <p:cNvSpPr/>
          <p:nvPr>
            <p:custDataLst>
              <p:tags r:id="rId11"/>
            </p:custDataLst>
          </p:nvPr>
        </p:nvSpPr>
        <p:spPr bwMode="auto">
          <a:xfrm>
            <a:off x="718185" y="3594100"/>
            <a:ext cx="2469515" cy="209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0" rIns="90000" bIns="46800" anchor="t" anchorCtr="0"/>
          <a:lstStyle>
            <a:defPPr>
              <a:defRPr lang="zh-CN"/>
            </a:defPPr>
            <a:lvl1pPr marL="0" algn="l" defTabSz="913765" rtl="0" eaLnBrk="1" latinLnBrk="0" hangingPunct="1">
              <a:defRPr sz="1800" kern="1200">
                <a:solidFill>
                  <a:srgbClr val="000000"/>
                </a:solidFill>
              </a:defRPr>
            </a:lvl1pPr>
            <a:lvl2pPr marL="457200" algn="l" defTabSz="913765" rtl="0" eaLnBrk="1" latinLnBrk="0" hangingPunct="1">
              <a:defRPr sz="1800" kern="1200">
                <a:solidFill>
                  <a:srgbClr val="000000"/>
                </a:solidFill>
              </a:defRPr>
            </a:lvl2pPr>
            <a:lvl3pPr marL="914400" algn="l" defTabSz="913765" rtl="0" eaLnBrk="1" latinLnBrk="0" hangingPunct="1">
              <a:defRPr sz="1800" kern="1200">
                <a:solidFill>
                  <a:srgbClr val="000000"/>
                </a:solidFill>
              </a:defRPr>
            </a:lvl3pPr>
            <a:lvl4pPr marL="1371600" algn="l" defTabSz="913765" rtl="0" eaLnBrk="1" latinLnBrk="0" hangingPunct="1">
              <a:defRPr sz="1800" kern="1200">
                <a:solidFill>
                  <a:srgbClr val="000000"/>
                </a:solidFill>
              </a:defRPr>
            </a:lvl4pPr>
            <a:lvl5pPr marL="1828800" algn="l" defTabSz="913765" rtl="0" eaLnBrk="1" latinLnBrk="0" hangingPunct="1">
              <a:defRPr sz="1800" kern="1200">
                <a:solidFill>
                  <a:srgbClr val="000000"/>
                </a:solidFill>
              </a:defRPr>
            </a:lvl5pPr>
            <a:lvl6pPr marL="2286000" algn="l" defTabSz="913765" rtl="0" eaLnBrk="1" latinLnBrk="0" hangingPunct="1">
              <a:defRPr sz="1800" kern="1200">
                <a:solidFill>
                  <a:srgbClr val="000000"/>
                </a:solidFill>
              </a:defRPr>
            </a:lvl6pPr>
            <a:lvl7pPr marL="2743200" algn="l" defTabSz="913765" rtl="0" eaLnBrk="1" latinLnBrk="0" hangingPunct="1">
              <a:defRPr sz="1800" kern="1200">
                <a:solidFill>
                  <a:srgbClr val="000000"/>
                </a:solidFill>
              </a:defRPr>
            </a:lvl7pPr>
            <a:lvl8pPr marL="3200400" algn="l" defTabSz="913765" rtl="0" eaLnBrk="1" latinLnBrk="0" hangingPunct="1">
              <a:defRPr sz="1800" kern="1200">
                <a:solidFill>
                  <a:srgbClr val="000000"/>
                </a:solidFill>
              </a:defRPr>
            </a:lvl8pPr>
            <a:lvl9pPr marL="3657600" algn="l" defTabSz="913765" rtl="0" eaLnBrk="1" latinLnBrk="0" hangingPunct="1">
              <a:defRPr sz="1800" kern="1200">
                <a:solidFill>
                  <a:srgbClr val="000000"/>
                </a:solidFill>
              </a:defRPr>
            </a:lvl9pPr>
          </a:lstStyle>
          <a:p>
            <a:pPr marL="171450" indent="-171450" algn="l">
              <a:lnSpc>
                <a:spcPct val="120000"/>
              </a:lnSpc>
              <a:buFont typeface="Arial" panose="020B0604020202020204" pitchFamily="34" charset="0"/>
              <a:buChar char="•"/>
            </a:pPr>
            <a:r>
              <a:rPr lang="zh-CN" altLang="en-US" sz="1200" spc="150">
                <a:latin typeface="Arial" panose="020B0604020202020204" pitchFamily="34" charset="0"/>
                <a:ea typeface="微软雅黑" panose="020B0503020204020204" charset="-122"/>
                <a:sym typeface="Arial" panose="020B0604020202020204" pitchFamily="34" charset="0"/>
              </a:rPr>
              <a:t>申请取得排污许可证，可以通过全国排污许可证管理信息平台提交排污许可证申请表，也可以通过信函等方式提交。</a:t>
            </a:r>
            <a:endParaRPr lang="zh-CN" altLang="en-US" sz="1200" spc="150">
              <a:latin typeface="Arial" panose="020B0604020202020204" pitchFamily="34" charset="0"/>
              <a:ea typeface="微软雅黑" panose="020B0503020204020204" charset="-122"/>
              <a:sym typeface="Arial" panose="020B0604020202020204" pitchFamily="34" charset="0"/>
            </a:endParaRPr>
          </a:p>
          <a:p>
            <a:pPr marL="171450" indent="-171450" algn="l">
              <a:lnSpc>
                <a:spcPct val="120000"/>
              </a:lnSpc>
              <a:buFont typeface="Arial" panose="020B0604020202020204" pitchFamily="34" charset="0"/>
              <a:buChar char="•"/>
            </a:pPr>
            <a:r>
              <a:rPr lang="zh-CN" altLang="en-US" sz="1200" spc="150">
                <a:latin typeface="Arial" panose="020B0604020202020204" pitchFamily="34" charset="0"/>
                <a:ea typeface="微软雅黑" panose="020B0503020204020204" charset="-122"/>
                <a:sym typeface="Arial" panose="020B0604020202020204" pitchFamily="34" charset="0"/>
              </a:rPr>
              <a:t>排污许可证申请表应当包括排污单位基本信息、拟申请的许可事项等信息。</a:t>
            </a:r>
            <a:endParaRPr lang="zh-CN" altLang="en-US" sz="1200" spc="150">
              <a:latin typeface="Arial" panose="020B0604020202020204" pitchFamily="34" charset="0"/>
              <a:ea typeface="微软雅黑" panose="020B0503020204020204" charset="-122"/>
              <a:sym typeface="Arial" panose="020B0604020202020204" pitchFamily="34" charset="0"/>
            </a:endParaRPr>
          </a:p>
        </p:txBody>
      </p:sp>
      <p:sp>
        <p:nvSpPr>
          <p:cNvPr id="44" name="文本框 43"/>
          <p:cNvSpPr txBox="1"/>
          <p:nvPr>
            <p:custDataLst>
              <p:tags r:id="rId12"/>
            </p:custDataLst>
          </p:nvPr>
        </p:nvSpPr>
        <p:spPr bwMode="auto">
          <a:xfrm>
            <a:off x="910271" y="3178696"/>
            <a:ext cx="2135143" cy="396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5720" rIns="91440" bIns="0" anchor="b" anchorCtr="0">
            <a:normAutofit fontScale="90000" lnSpcReduction="10000"/>
          </a:bodyPr>
          <a:lstStyle>
            <a:defPPr>
              <a:defRPr lang="zh-CN"/>
            </a:defPPr>
            <a:lvl1pPr marL="0" algn="l" defTabSz="913765" rtl="0" eaLnBrk="1" latinLnBrk="0" hangingPunct="1">
              <a:defRPr sz="1800" kern="1200">
                <a:solidFill>
                  <a:srgbClr val="000000"/>
                </a:solidFill>
              </a:defRPr>
            </a:lvl1pPr>
            <a:lvl2pPr marL="457200" algn="l" defTabSz="913765" rtl="0" eaLnBrk="1" latinLnBrk="0" hangingPunct="1">
              <a:defRPr sz="1800" kern="1200">
                <a:solidFill>
                  <a:srgbClr val="000000"/>
                </a:solidFill>
              </a:defRPr>
            </a:lvl2pPr>
            <a:lvl3pPr marL="914400" algn="l" defTabSz="913765" rtl="0" eaLnBrk="1" latinLnBrk="0" hangingPunct="1">
              <a:defRPr sz="1800" kern="1200">
                <a:solidFill>
                  <a:srgbClr val="000000"/>
                </a:solidFill>
              </a:defRPr>
            </a:lvl3pPr>
            <a:lvl4pPr marL="1371600" algn="l" defTabSz="913765" rtl="0" eaLnBrk="1" latinLnBrk="0" hangingPunct="1">
              <a:defRPr sz="1800" kern="1200">
                <a:solidFill>
                  <a:srgbClr val="000000"/>
                </a:solidFill>
              </a:defRPr>
            </a:lvl4pPr>
            <a:lvl5pPr marL="1828800" algn="l" defTabSz="913765" rtl="0" eaLnBrk="1" latinLnBrk="0" hangingPunct="1">
              <a:defRPr sz="1800" kern="1200">
                <a:solidFill>
                  <a:srgbClr val="000000"/>
                </a:solidFill>
              </a:defRPr>
            </a:lvl5pPr>
            <a:lvl6pPr marL="2286000" algn="l" defTabSz="913765" rtl="0" eaLnBrk="1" latinLnBrk="0" hangingPunct="1">
              <a:defRPr sz="1800" kern="1200">
                <a:solidFill>
                  <a:srgbClr val="000000"/>
                </a:solidFill>
              </a:defRPr>
            </a:lvl6pPr>
            <a:lvl7pPr marL="2743200" algn="l" defTabSz="913765" rtl="0" eaLnBrk="1" latinLnBrk="0" hangingPunct="1">
              <a:defRPr sz="1800" kern="1200">
                <a:solidFill>
                  <a:srgbClr val="000000"/>
                </a:solidFill>
              </a:defRPr>
            </a:lvl7pPr>
            <a:lvl8pPr marL="3200400" algn="l" defTabSz="913765" rtl="0" eaLnBrk="1" latinLnBrk="0" hangingPunct="1">
              <a:defRPr sz="1800" kern="1200">
                <a:solidFill>
                  <a:srgbClr val="000000"/>
                </a:solidFill>
              </a:defRPr>
            </a:lvl8pPr>
            <a:lvl9pPr marL="3657600" algn="l" defTabSz="913765" rtl="0" eaLnBrk="1" latinLnBrk="0" hangingPunct="1">
              <a:defRPr sz="1800" kern="1200">
                <a:solidFill>
                  <a:srgbClr val="000000"/>
                </a:solidFill>
              </a:defRPr>
            </a:lvl9pPr>
          </a:lstStyle>
          <a:p>
            <a:pPr algn="ctr">
              <a:lnSpc>
                <a:spcPct val="130000"/>
              </a:lnSpc>
              <a:spcBef>
                <a:spcPct val="0"/>
              </a:spcBef>
              <a:buFontTx/>
              <a:buNone/>
            </a:pPr>
            <a:r>
              <a:rPr lang="zh-CN" altLang="en-US" sz="2000" b="1" spc="300">
                <a:latin typeface="Arial" panose="020B0604020202020204" pitchFamily="34" charset="0"/>
                <a:ea typeface="微软雅黑" panose="020B0503020204020204" charset="-122"/>
                <a:sym typeface="Arial" panose="020B0604020202020204" pitchFamily="34" charset="0"/>
              </a:rPr>
              <a:t>申请（第七条）</a:t>
            </a:r>
            <a:endParaRPr lang="en-US" altLang="zh-CN" sz="2000" b="1" spc="300">
              <a:latin typeface="Arial" panose="020B0604020202020204" pitchFamily="34" charset="0"/>
              <a:ea typeface="微软雅黑" panose="020B0503020204020204" charset="-122"/>
              <a:sym typeface="Arial" panose="020B0604020202020204" pitchFamily="34" charset="0"/>
            </a:endParaRPr>
          </a:p>
        </p:txBody>
      </p:sp>
      <p:sp>
        <p:nvSpPr>
          <p:cNvPr id="12" name="任意多边形 11"/>
          <p:cNvSpPr/>
          <p:nvPr>
            <p:custDataLst>
              <p:tags r:id="rId13"/>
            </p:custDataLst>
          </p:nvPr>
        </p:nvSpPr>
        <p:spPr bwMode="auto">
          <a:xfrm flipH="1">
            <a:off x="3456951" y="1839877"/>
            <a:ext cx="2668962" cy="1251192"/>
          </a:xfrm>
          <a:custGeom>
            <a:avLst/>
            <a:gdLst>
              <a:gd name="connsiteX0" fmla="*/ 0 w 2088232"/>
              <a:gd name="connsiteY0" fmla="*/ 0 h 1224135"/>
              <a:gd name="connsiteX1" fmla="*/ 1476165 w 2088232"/>
              <a:gd name="connsiteY1" fmla="*/ 0 h 1224135"/>
              <a:gd name="connsiteX2" fmla="*/ 2088232 w 2088232"/>
              <a:gd name="connsiteY2" fmla="*/ 612068 h 1224135"/>
              <a:gd name="connsiteX3" fmla="*/ 2088232 w 2088232"/>
              <a:gd name="connsiteY3" fmla="*/ 1224135 h 1224135"/>
              <a:gd name="connsiteX4" fmla="*/ 0 w 2088232"/>
              <a:gd name="connsiteY4" fmla="*/ 1224135 h 1224135"/>
              <a:gd name="connsiteX5" fmla="*/ 0 w 2088232"/>
              <a:gd name="connsiteY5" fmla="*/ 0 h 1224135"/>
              <a:gd name="connsiteX0-1" fmla="*/ 9144 w 2088232"/>
              <a:gd name="connsiteY0-2" fmla="*/ 356616 h 1224135"/>
              <a:gd name="connsiteX1-3" fmla="*/ 1476165 w 2088232"/>
              <a:gd name="connsiteY1-4" fmla="*/ 0 h 1224135"/>
              <a:gd name="connsiteX2-5" fmla="*/ 2088232 w 2088232"/>
              <a:gd name="connsiteY2-6" fmla="*/ 612068 h 1224135"/>
              <a:gd name="connsiteX3-7" fmla="*/ 2088232 w 2088232"/>
              <a:gd name="connsiteY3-8" fmla="*/ 1224135 h 1224135"/>
              <a:gd name="connsiteX4-9" fmla="*/ 0 w 2088232"/>
              <a:gd name="connsiteY4-10" fmla="*/ 1224135 h 1224135"/>
              <a:gd name="connsiteX5-11" fmla="*/ 9144 w 2088232"/>
              <a:gd name="connsiteY5-12" fmla="*/ 356616 h 1224135"/>
              <a:gd name="connsiteX0-13" fmla="*/ 9144 w 2088232"/>
              <a:gd name="connsiteY0-14" fmla="*/ 73152 h 940671"/>
              <a:gd name="connsiteX1-15" fmla="*/ 1531029 w 2088232"/>
              <a:gd name="connsiteY1-16" fmla="*/ 0 h 940671"/>
              <a:gd name="connsiteX2-17" fmla="*/ 2088232 w 2088232"/>
              <a:gd name="connsiteY2-18" fmla="*/ 328604 h 940671"/>
              <a:gd name="connsiteX3-19" fmla="*/ 2088232 w 2088232"/>
              <a:gd name="connsiteY3-20" fmla="*/ 940671 h 940671"/>
              <a:gd name="connsiteX4-21" fmla="*/ 0 w 2088232"/>
              <a:gd name="connsiteY4-22" fmla="*/ 940671 h 940671"/>
              <a:gd name="connsiteX5-23" fmla="*/ 9144 w 2088232"/>
              <a:gd name="connsiteY5-24" fmla="*/ 73152 h 940671"/>
              <a:gd name="connsiteX0-25" fmla="*/ 9144 w 2088232"/>
              <a:gd name="connsiteY0-26" fmla="*/ 0 h 867519"/>
              <a:gd name="connsiteX1-27" fmla="*/ 2088232 w 2088232"/>
              <a:gd name="connsiteY1-28" fmla="*/ 255452 h 867519"/>
              <a:gd name="connsiteX2-29" fmla="*/ 2088232 w 2088232"/>
              <a:gd name="connsiteY2-30" fmla="*/ 867519 h 867519"/>
              <a:gd name="connsiteX3-31" fmla="*/ 0 w 2088232"/>
              <a:gd name="connsiteY3-32" fmla="*/ 867519 h 867519"/>
              <a:gd name="connsiteX4-33" fmla="*/ 9144 w 2088232"/>
              <a:gd name="connsiteY4-34" fmla="*/ 0 h 867519"/>
              <a:gd name="connsiteX0-35" fmla="*/ 9144 w 2088232"/>
              <a:gd name="connsiteY0-36" fmla="*/ 0 h 867519"/>
              <a:gd name="connsiteX1-37" fmla="*/ 2088232 w 2088232"/>
              <a:gd name="connsiteY1-38" fmla="*/ 153763 h 867519"/>
              <a:gd name="connsiteX2-39" fmla="*/ 2088232 w 2088232"/>
              <a:gd name="connsiteY2-40" fmla="*/ 867519 h 867519"/>
              <a:gd name="connsiteX3-41" fmla="*/ 0 w 2088232"/>
              <a:gd name="connsiteY3-42" fmla="*/ 867519 h 867519"/>
              <a:gd name="connsiteX4-43" fmla="*/ 9144 w 2088232"/>
              <a:gd name="connsiteY4-44" fmla="*/ 0 h 86751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088232" h="867519">
                <a:moveTo>
                  <a:pt x="9144" y="0"/>
                </a:moveTo>
                <a:lnTo>
                  <a:pt x="2088232" y="153763"/>
                </a:lnTo>
                <a:lnTo>
                  <a:pt x="2088232" y="867519"/>
                </a:lnTo>
                <a:lnTo>
                  <a:pt x="0" y="867519"/>
                </a:lnTo>
                <a:lnTo>
                  <a:pt x="9144" y="0"/>
                </a:lnTo>
                <a:close/>
              </a:path>
            </a:pathLst>
          </a:custGeom>
          <a:solidFill>
            <a:srgbClr val="3498DB"/>
          </a:solidFill>
          <a:ln w="12700">
            <a:solidFill>
              <a:srgbClr val="3498DB"/>
            </a:solidFill>
            <a:round/>
          </a:ln>
        </p:spPr>
        <p:txBody>
          <a:bodyPr wrap="square" lIns="91440" tIns="45720" rIns="91440" bIns="45720" anchor="ctr">
            <a:normAutofit/>
          </a:bodyPr>
          <a:lstStyle/>
          <a:p>
            <a:pPr algn="ctr">
              <a:lnSpc>
                <a:spcPct val="12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18" name="矩形 17"/>
          <p:cNvSpPr/>
          <p:nvPr>
            <p:custDataLst>
              <p:tags r:id="rId14"/>
            </p:custDataLst>
          </p:nvPr>
        </p:nvSpPr>
        <p:spPr bwMode="auto">
          <a:xfrm>
            <a:off x="3456940" y="3070225"/>
            <a:ext cx="2668905" cy="2604770"/>
          </a:xfrm>
          <a:prstGeom prst="rect">
            <a:avLst/>
          </a:prstGeom>
          <a:solidFill>
            <a:sysClr val="window" lastClr="FFFFFF"/>
          </a:solidFill>
          <a:ln w="12700">
            <a:solidFill>
              <a:srgbClr val="3498DB"/>
            </a:solidFill>
            <a:round/>
          </a:ln>
        </p:spPr>
        <p:txBody>
          <a:bodyPr wrap="square" lIns="91440" tIns="45720" rIns="91440" bIns="45720" anchor="ctr">
            <a:normAutofit/>
          </a:bodyPr>
          <a:lstStyle/>
          <a:p>
            <a:pPr algn="ctr">
              <a:lnSpc>
                <a:spcPct val="12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36" name="椭圆 35"/>
          <p:cNvSpPr/>
          <p:nvPr>
            <p:custDataLst>
              <p:tags r:id="rId15"/>
            </p:custDataLst>
          </p:nvPr>
        </p:nvSpPr>
        <p:spPr>
          <a:xfrm>
            <a:off x="4446531" y="1626195"/>
            <a:ext cx="689801" cy="689801"/>
          </a:xfrm>
          <a:prstGeom prst="ellipse">
            <a:avLst/>
          </a:prstGeom>
          <a:solidFill>
            <a:sysClr val="window" lastClr="FFFFFF"/>
          </a:solidFill>
          <a:ln w="28575" cap="flat" cmpd="sng" algn="ctr">
            <a:solidFill>
              <a:srgbClr val="3498DB"/>
            </a:solidFill>
            <a:prstDash val="solid"/>
            <a:miter lim="800000"/>
          </a:ln>
          <a:effectLst/>
        </p:spPr>
        <p:style>
          <a:lnRef idx="2">
            <a:srgbClr val="1F74AD">
              <a:shade val="50000"/>
            </a:srgbClr>
          </a:lnRef>
          <a:fillRef idx="1">
            <a:srgbClr val="1F74AD"/>
          </a:fillRef>
          <a:effectRef idx="0">
            <a:srgbClr val="1F74AD"/>
          </a:effectRef>
          <a:fontRef idx="minor">
            <a:sysClr val="window" lastClr="FFFFFF"/>
          </a:fontRef>
        </p:style>
        <p:txBody>
          <a:bodyPr wrap="square" lIns="91440" tIns="45720" rIns="91440" bIns="45720" anchor="ctr">
            <a:normAutofit/>
          </a:bodyPr>
          <a:lstStyle/>
          <a:p>
            <a:pPr algn="ctr">
              <a:lnSpc>
                <a:spcPct val="12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37" name="任意多边形 36"/>
          <p:cNvSpPr/>
          <p:nvPr>
            <p:custDataLst>
              <p:tags r:id="rId16"/>
            </p:custDataLst>
          </p:nvPr>
        </p:nvSpPr>
        <p:spPr bwMode="auto">
          <a:xfrm>
            <a:off x="4605464" y="1793739"/>
            <a:ext cx="371935" cy="354711"/>
          </a:xfrm>
          <a:custGeom>
            <a:avLst/>
            <a:gdLst>
              <a:gd name="connsiteX0" fmla="*/ 315778 w 607639"/>
              <a:gd name="connsiteY0" fmla="*/ 173080 h 579502"/>
              <a:gd name="connsiteX1" fmla="*/ 315778 w 607639"/>
              <a:gd name="connsiteY1" fmla="*/ 266058 h 579502"/>
              <a:gd name="connsiteX2" fmla="*/ 303493 w 607639"/>
              <a:gd name="connsiteY2" fmla="*/ 278325 h 579502"/>
              <a:gd name="connsiteX3" fmla="*/ 210375 w 607639"/>
              <a:gd name="connsiteY3" fmla="*/ 278325 h 579502"/>
              <a:gd name="connsiteX4" fmla="*/ 303493 w 607639"/>
              <a:gd name="connsiteY4" fmla="*/ 359925 h 579502"/>
              <a:gd name="connsiteX5" fmla="*/ 397500 w 607639"/>
              <a:gd name="connsiteY5" fmla="*/ 266058 h 579502"/>
              <a:gd name="connsiteX6" fmla="*/ 315778 w 607639"/>
              <a:gd name="connsiteY6" fmla="*/ 173080 h 579502"/>
              <a:gd name="connsiteX7" fmla="*/ 249814 w 607639"/>
              <a:gd name="connsiteY7" fmla="*/ 160816 h 579502"/>
              <a:gd name="connsiteX8" fmla="*/ 198110 w 607639"/>
              <a:gd name="connsiteY8" fmla="*/ 212449 h 579502"/>
              <a:gd name="connsiteX9" fmla="*/ 249814 w 607639"/>
              <a:gd name="connsiteY9" fmla="*/ 212449 h 579502"/>
              <a:gd name="connsiteX10" fmla="*/ 303493 w 607639"/>
              <a:gd name="connsiteY10" fmla="*/ 147835 h 579502"/>
              <a:gd name="connsiteX11" fmla="*/ 421981 w 607639"/>
              <a:gd name="connsiteY11" fmla="*/ 266058 h 579502"/>
              <a:gd name="connsiteX12" fmla="*/ 303493 w 607639"/>
              <a:gd name="connsiteY12" fmla="*/ 384370 h 579502"/>
              <a:gd name="connsiteX13" fmla="*/ 185093 w 607639"/>
              <a:gd name="connsiteY13" fmla="*/ 266058 h 579502"/>
              <a:gd name="connsiteX14" fmla="*/ 197289 w 607639"/>
              <a:gd name="connsiteY14" fmla="*/ 253880 h 579502"/>
              <a:gd name="connsiteX15" fmla="*/ 291297 w 607639"/>
              <a:gd name="connsiteY15" fmla="*/ 253880 h 579502"/>
              <a:gd name="connsiteX16" fmla="*/ 291297 w 607639"/>
              <a:gd name="connsiteY16" fmla="*/ 160013 h 579502"/>
              <a:gd name="connsiteX17" fmla="*/ 303493 w 607639"/>
              <a:gd name="connsiteY17" fmla="*/ 147835 h 579502"/>
              <a:gd name="connsiteX18" fmla="*/ 262095 w 607639"/>
              <a:gd name="connsiteY18" fmla="*/ 135133 h 579502"/>
              <a:gd name="connsiteX19" fmla="*/ 274287 w 607639"/>
              <a:gd name="connsiteY19" fmla="*/ 147397 h 579502"/>
              <a:gd name="connsiteX20" fmla="*/ 274287 w 607639"/>
              <a:gd name="connsiteY20" fmla="*/ 224713 h 579502"/>
              <a:gd name="connsiteX21" fmla="*/ 262095 w 607639"/>
              <a:gd name="connsiteY21" fmla="*/ 236888 h 579502"/>
              <a:gd name="connsiteX22" fmla="*/ 184672 w 607639"/>
              <a:gd name="connsiteY22" fmla="*/ 236888 h 579502"/>
              <a:gd name="connsiteX23" fmla="*/ 172391 w 607639"/>
              <a:gd name="connsiteY23" fmla="*/ 224713 h 579502"/>
              <a:gd name="connsiteX24" fmla="*/ 262095 w 607639"/>
              <a:gd name="connsiteY24" fmla="*/ 135133 h 579502"/>
              <a:gd name="connsiteX25" fmla="*/ 58120 w 607639"/>
              <a:gd name="connsiteY25" fmla="*/ 108514 h 579502"/>
              <a:gd name="connsiteX26" fmla="*/ 58120 w 607639"/>
              <a:gd name="connsiteY26" fmla="*/ 413970 h 579502"/>
              <a:gd name="connsiteX27" fmla="*/ 549430 w 607639"/>
              <a:gd name="connsiteY27" fmla="*/ 413970 h 579502"/>
              <a:gd name="connsiteX28" fmla="*/ 549430 w 607639"/>
              <a:gd name="connsiteY28" fmla="*/ 108514 h 579502"/>
              <a:gd name="connsiteX29" fmla="*/ 27236 w 607639"/>
              <a:gd name="connsiteY29" fmla="*/ 56079 h 579502"/>
              <a:gd name="connsiteX30" fmla="*/ 27236 w 607639"/>
              <a:gd name="connsiteY30" fmla="*/ 81319 h 579502"/>
              <a:gd name="connsiteX31" fmla="*/ 580403 w 607639"/>
              <a:gd name="connsiteY31" fmla="*/ 81319 h 579502"/>
              <a:gd name="connsiteX32" fmla="*/ 580403 w 607639"/>
              <a:gd name="connsiteY32" fmla="*/ 56079 h 579502"/>
              <a:gd name="connsiteX33" fmla="*/ 303775 w 607639"/>
              <a:gd name="connsiteY33" fmla="*/ 0 h 579502"/>
              <a:gd name="connsiteX34" fmla="*/ 317393 w 607639"/>
              <a:gd name="connsiteY34" fmla="*/ 13597 h 579502"/>
              <a:gd name="connsiteX35" fmla="*/ 317393 w 607639"/>
              <a:gd name="connsiteY35" fmla="*/ 28884 h 579502"/>
              <a:gd name="connsiteX36" fmla="*/ 580403 w 607639"/>
              <a:gd name="connsiteY36" fmla="*/ 28884 h 579502"/>
              <a:gd name="connsiteX37" fmla="*/ 607639 w 607639"/>
              <a:gd name="connsiteY37" fmla="*/ 56079 h 579502"/>
              <a:gd name="connsiteX38" fmla="*/ 607639 w 607639"/>
              <a:gd name="connsiteY38" fmla="*/ 81319 h 579502"/>
              <a:gd name="connsiteX39" fmla="*/ 580403 w 607639"/>
              <a:gd name="connsiteY39" fmla="*/ 108514 h 579502"/>
              <a:gd name="connsiteX40" fmla="*/ 576665 w 607639"/>
              <a:gd name="connsiteY40" fmla="*/ 108514 h 579502"/>
              <a:gd name="connsiteX41" fmla="*/ 576665 w 607639"/>
              <a:gd name="connsiteY41" fmla="*/ 413970 h 579502"/>
              <a:gd name="connsiteX42" fmla="*/ 549430 w 607639"/>
              <a:gd name="connsiteY42" fmla="*/ 441165 h 579502"/>
              <a:gd name="connsiteX43" fmla="*/ 317393 w 607639"/>
              <a:gd name="connsiteY43" fmla="*/ 441165 h 579502"/>
              <a:gd name="connsiteX44" fmla="*/ 317393 w 607639"/>
              <a:gd name="connsiteY44" fmla="*/ 481069 h 579502"/>
              <a:gd name="connsiteX45" fmla="*/ 418236 w 607639"/>
              <a:gd name="connsiteY45" fmla="*/ 554923 h 579502"/>
              <a:gd name="connsiteX46" fmla="*/ 421173 w 607639"/>
              <a:gd name="connsiteY46" fmla="*/ 573942 h 579502"/>
              <a:gd name="connsiteX47" fmla="*/ 410225 w 607639"/>
              <a:gd name="connsiteY47" fmla="*/ 579452 h 579502"/>
              <a:gd name="connsiteX48" fmla="*/ 402215 w 607639"/>
              <a:gd name="connsiteY48" fmla="*/ 576874 h 579502"/>
              <a:gd name="connsiteX49" fmla="*/ 317393 w 607639"/>
              <a:gd name="connsiteY49" fmla="*/ 514752 h 579502"/>
              <a:gd name="connsiteX50" fmla="*/ 317393 w 607639"/>
              <a:gd name="connsiteY50" fmla="*/ 565854 h 579502"/>
              <a:gd name="connsiteX51" fmla="*/ 303775 w 607639"/>
              <a:gd name="connsiteY51" fmla="*/ 579452 h 579502"/>
              <a:gd name="connsiteX52" fmla="*/ 290157 w 607639"/>
              <a:gd name="connsiteY52" fmla="*/ 565854 h 579502"/>
              <a:gd name="connsiteX53" fmla="*/ 290157 w 607639"/>
              <a:gd name="connsiteY53" fmla="*/ 514752 h 579502"/>
              <a:gd name="connsiteX54" fmla="*/ 205424 w 607639"/>
              <a:gd name="connsiteY54" fmla="*/ 576874 h 579502"/>
              <a:gd name="connsiteX55" fmla="*/ 186377 w 607639"/>
              <a:gd name="connsiteY55" fmla="*/ 573942 h 579502"/>
              <a:gd name="connsiteX56" fmla="*/ 189314 w 607639"/>
              <a:gd name="connsiteY56" fmla="*/ 554923 h 579502"/>
              <a:gd name="connsiteX57" fmla="*/ 290157 w 607639"/>
              <a:gd name="connsiteY57" fmla="*/ 481069 h 579502"/>
              <a:gd name="connsiteX58" fmla="*/ 290157 w 607639"/>
              <a:gd name="connsiteY58" fmla="*/ 441165 h 579502"/>
              <a:gd name="connsiteX59" fmla="*/ 58120 w 607639"/>
              <a:gd name="connsiteY59" fmla="*/ 441165 h 579502"/>
              <a:gd name="connsiteX60" fmla="*/ 30885 w 607639"/>
              <a:gd name="connsiteY60" fmla="*/ 413970 h 579502"/>
              <a:gd name="connsiteX61" fmla="*/ 30885 w 607639"/>
              <a:gd name="connsiteY61" fmla="*/ 108514 h 579502"/>
              <a:gd name="connsiteX62" fmla="*/ 27236 w 607639"/>
              <a:gd name="connsiteY62" fmla="*/ 108514 h 579502"/>
              <a:gd name="connsiteX63" fmla="*/ 0 w 607639"/>
              <a:gd name="connsiteY63" fmla="*/ 81319 h 579502"/>
              <a:gd name="connsiteX64" fmla="*/ 0 w 607639"/>
              <a:gd name="connsiteY64" fmla="*/ 56079 h 579502"/>
              <a:gd name="connsiteX65" fmla="*/ 27236 w 607639"/>
              <a:gd name="connsiteY65" fmla="*/ 28884 h 579502"/>
              <a:gd name="connsiteX66" fmla="*/ 290157 w 607639"/>
              <a:gd name="connsiteY66" fmla="*/ 28884 h 579502"/>
              <a:gd name="connsiteX67" fmla="*/ 290157 w 607639"/>
              <a:gd name="connsiteY67" fmla="*/ 13597 h 579502"/>
              <a:gd name="connsiteX68" fmla="*/ 303775 w 607639"/>
              <a:gd name="connsiteY68" fmla="*/ 0 h 579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607639" h="579502">
                <a:moveTo>
                  <a:pt x="315778" y="173080"/>
                </a:moveTo>
                <a:lnTo>
                  <a:pt x="315778" y="266058"/>
                </a:lnTo>
                <a:cubicBezTo>
                  <a:pt x="315778" y="272814"/>
                  <a:pt x="310258" y="278325"/>
                  <a:pt x="303493" y="278325"/>
                </a:cubicBezTo>
                <a:lnTo>
                  <a:pt x="210375" y="278325"/>
                </a:lnTo>
                <a:cubicBezTo>
                  <a:pt x="216429" y="324281"/>
                  <a:pt x="255866" y="359925"/>
                  <a:pt x="303493" y="359925"/>
                </a:cubicBezTo>
                <a:cubicBezTo>
                  <a:pt x="355303" y="359925"/>
                  <a:pt x="397500" y="317792"/>
                  <a:pt x="397500" y="266058"/>
                </a:cubicBezTo>
                <a:cubicBezTo>
                  <a:pt x="397500" y="218502"/>
                  <a:pt x="361802" y="179124"/>
                  <a:pt x="315778" y="173080"/>
                </a:cubicBezTo>
                <a:close/>
                <a:moveTo>
                  <a:pt x="249814" y="160816"/>
                </a:moveTo>
                <a:cubicBezTo>
                  <a:pt x="223740" y="165793"/>
                  <a:pt x="203093" y="186410"/>
                  <a:pt x="198110" y="212449"/>
                </a:cubicBezTo>
                <a:lnTo>
                  <a:pt x="249814" y="212449"/>
                </a:lnTo>
                <a:close/>
                <a:moveTo>
                  <a:pt x="303493" y="147835"/>
                </a:moveTo>
                <a:cubicBezTo>
                  <a:pt x="368835" y="147835"/>
                  <a:pt x="421981" y="200902"/>
                  <a:pt x="421981" y="266058"/>
                </a:cubicBezTo>
                <a:cubicBezTo>
                  <a:pt x="421981" y="331303"/>
                  <a:pt x="368835" y="384370"/>
                  <a:pt x="303493" y="384370"/>
                </a:cubicBezTo>
                <a:cubicBezTo>
                  <a:pt x="238239" y="384370"/>
                  <a:pt x="185093" y="331303"/>
                  <a:pt x="185093" y="266058"/>
                </a:cubicBezTo>
                <a:cubicBezTo>
                  <a:pt x="185093" y="259303"/>
                  <a:pt x="190523" y="253880"/>
                  <a:pt x="197289" y="253880"/>
                </a:cubicBezTo>
                <a:lnTo>
                  <a:pt x="291297" y="253880"/>
                </a:lnTo>
                <a:lnTo>
                  <a:pt x="291297" y="160013"/>
                </a:lnTo>
                <a:cubicBezTo>
                  <a:pt x="291297" y="153257"/>
                  <a:pt x="296727" y="147835"/>
                  <a:pt x="303493" y="147835"/>
                </a:cubicBezTo>
                <a:close/>
                <a:moveTo>
                  <a:pt x="262095" y="135133"/>
                </a:moveTo>
                <a:cubicBezTo>
                  <a:pt x="268859" y="135133"/>
                  <a:pt x="274287" y="140643"/>
                  <a:pt x="274287" y="147397"/>
                </a:cubicBezTo>
                <a:lnTo>
                  <a:pt x="274287" y="224713"/>
                </a:lnTo>
                <a:cubicBezTo>
                  <a:pt x="274287" y="231467"/>
                  <a:pt x="268859" y="236888"/>
                  <a:pt x="262095" y="236888"/>
                </a:cubicBezTo>
                <a:lnTo>
                  <a:pt x="184672" y="236888"/>
                </a:lnTo>
                <a:cubicBezTo>
                  <a:pt x="177909" y="236888"/>
                  <a:pt x="172391" y="231467"/>
                  <a:pt x="172391" y="224713"/>
                </a:cubicBezTo>
                <a:cubicBezTo>
                  <a:pt x="172391" y="175302"/>
                  <a:pt x="212616" y="135133"/>
                  <a:pt x="262095" y="135133"/>
                </a:cubicBezTo>
                <a:close/>
                <a:moveTo>
                  <a:pt x="58120" y="108514"/>
                </a:moveTo>
                <a:lnTo>
                  <a:pt x="58120" y="413970"/>
                </a:lnTo>
                <a:lnTo>
                  <a:pt x="549430" y="413970"/>
                </a:lnTo>
                <a:lnTo>
                  <a:pt x="549430" y="108514"/>
                </a:lnTo>
                <a:close/>
                <a:moveTo>
                  <a:pt x="27236" y="56079"/>
                </a:moveTo>
                <a:lnTo>
                  <a:pt x="27236" y="81319"/>
                </a:lnTo>
                <a:lnTo>
                  <a:pt x="580403" y="81319"/>
                </a:lnTo>
                <a:lnTo>
                  <a:pt x="580403" y="56079"/>
                </a:lnTo>
                <a:close/>
                <a:moveTo>
                  <a:pt x="303775" y="0"/>
                </a:moveTo>
                <a:cubicBezTo>
                  <a:pt x="311341" y="0"/>
                  <a:pt x="317393" y="6132"/>
                  <a:pt x="317393" y="13597"/>
                </a:cubicBezTo>
                <a:lnTo>
                  <a:pt x="317393" y="28884"/>
                </a:lnTo>
                <a:lnTo>
                  <a:pt x="580403" y="28884"/>
                </a:lnTo>
                <a:cubicBezTo>
                  <a:pt x="595356" y="28884"/>
                  <a:pt x="607639" y="41148"/>
                  <a:pt x="607639" y="56079"/>
                </a:cubicBezTo>
                <a:lnTo>
                  <a:pt x="607639" y="81319"/>
                </a:lnTo>
                <a:cubicBezTo>
                  <a:pt x="607639" y="96338"/>
                  <a:pt x="595356" y="108514"/>
                  <a:pt x="580403" y="108514"/>
                </a:cubicBezTo>
                <a:lnTo>
                  <a:pt x="576665" y="108514"/>
                </a:lnTo>
                <a:lnTo>
                  <a:pt x="576665" y="413970"/>
                </a:lnTo>
                <a:cubicBezTo>
                  <a:pt x="576665" y="428990"/>
                  <a:pt x="564472" y="441165"/>
                  <a:pt x="549430" y="441165"/>
                </a:cubicBezTo>
                <a:lnTo>
                  <a:pt x="317393" y="441165"/>
                </a:lnTo>
                <a:lnTo>
                  <a:pt x="317393" y="481069"/>
                </a:lnTo>
                <a:lnTo>
                  <a:pt x="418236" y="554923"/>
                </a:lnTo>
                <a:cubicBezTo>
                  <a:pt x="424377" y="559366"/>
                  <a:pt x="425623" y="567898"/>
                  <a:pt x="421173" y="573942"/>
                </a:cubicBezTo>
                <a:cubicBezTo>
                  <a:pt x="418503" y="577585"/>
                  <a:pt x="414409" y="579452"/>
                  <a:pt x="410225" y="579452"/>
                </a:cubicBezTo>
                <a:cubicBezTo>
                  <a:pt x="407466" y="579452"/>
                  <a:pt x="404618" y="578652"/>
                  <a:pt x="402215" y="576874"/>
                </a:cubicBezTo>
                <a:lnTo>
                  <a:pt x="317393" y="514752"/>
                </a:lnTo>
                <a:lnTo>
                  <a:pt x="317393" y="565854"/>
                </a:lnTo>
                <a:cubicBezTo>
                  <a:pt x="317393" y="573408"/>
                  <a:pt x="311341" y="579452"/>
                  <a:pt x="303775" y="579452"/>
                </a:cubicBezTo>
                <a:cubicBezTo>
                  <a:pt x="296299" y="579452"/>
                  <a:pt x="290157" y="573408"/>
                  <a:pt x="290157" y="565854"/>
                </a:cubicBezTo>
                <a:lnTo>
                  <a:pt x="290157" y="514752"/>
                </a:lnTo>
                <a:lnTo>
                  <a:pt x="205424" y="576874"/>
                </a:lnTo>
                <a:cubicBezTo>
                  <a:pt x="199372" y="581318"/>
                  <a:pt x="190827" y="579985"/>
                  <a:pt x="186377" y="573942"/>
                </a:cubicBezTo>
                <a:cubicBezTo>
                  <a:pt x="181927" y="567898"/>
                  <a:pt x="183262" y="559366"/>
                  <a:pt x="189314" y="554923"/>
                </a:cubicBezTo>
                <a:lnTo>
                  <a:pt x="290157" y="481069"/>
                </a:lnTo>
                <a:lnTo>
                  <a:pt x="290157" y="441165"/>
                </a:lnTo>
                <a:lnTo>
                  <a:pt x="58120" y="441165"/>
                </a:lnTo>
                <a:cubicBezTo>
                  <a:pt x="43167" y="441165"/>
                  <a:pt x="30885" y="428990"/>
                  <a:pt x="30885" y="413970"/>
                </a:cubicBezTo>
                <a:lnTo>
                  <a:pt x="30885" y="108514"/>
                </a:lnTo>
                <a:lnTo>
                  <a:pt x="27236" y="108514"/>
                </a:lnTo>
                <a:cubicBezTo>
                  <a:pt x="12194" y="108514"/>
                  <a:pt x="0" y="96338"/>
                  <a:pt x="0" y="81319"/>
                </a:cubicBezTo>
                <a:lnTo>
                  <a:pt x="0" y="56079"/>
                </a:lnTo>
                <a:cubicBezTo>
                  <a:pt x="0" y="41148"/>
                  <a:pt x="12194" y="28884"/>
                  <a:pt x="27236" y="28884"/>
                </a:cubicBezTo>
                <a:lnTo>
                  <a:pt x="290157" y="28884"/>
                </a:lnTo>
                <a:lnTo>
                  <a:pt x="290157" y="13597"/>
                </a:lnTo>
                <a:cubicBezTo>
                  <a:pt x="290157" y="6132"/>
                  <a:pt x="296299" y="0"/>
                  <a:pt x="303775" y="0"/>
                </a:cubicBezTo>
                <a:close/>
              </a:path>
            </a:pathLst>
          </a:custGeom>
          <a:solidFill>
            <a:srgbClr val="3498DB"/>
          </a:solidFill>
          <a:ln>
            <a:noFill/>
          </a:ln>
        </p:spPr>
        <p:txBody>
          <a:bodyPr wrap="square" lIns="91440" tIns="45720" rIns="91440" bIns="45720" anchor="ctr">
            <a:normAutofit fontScale="75000" lnSpcReduction="10000"/>
          </a:bodyPr>
          <a:lstStyle/>
          <a:p>
            <a:pPr algn="ctr">
              <a:lnSpc>
                <a:spcPct val="13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46" name="文本框 45"/>
          <p:cNvSpPr txBox="1"/>
          <p:nvPr>
            <p:custDataLst>
              <p:tags r:id="rId17"/>
            </p:custDataLst>
          </p:nvPr>
        </p:nvSpPr>
        <p:spPr bwMode="auto">
          <a:xfrm>
            <a:off x="3722326" y="3178512"/>
            <a:ext cx="2136942" cy="396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5720" rIns="91440" bIns="0" anchor="b" anchorCtr="0">
            <a:normAutofit lnSpcReduction="20000"/>
          </a:bodyPr>
          <a:lstStyle>
            <a:defPPr>
              <a:defRPr lang="zh-CN"/>
            </a:defPPr>
            <a:lvl1pPr marL="0" algn="l" defTabSz="913765" rtl="0" eaLnBrk="1" latinLnBrk="0" hangingPunct="1">
              <a:defRPr sz="1800" kern="1200">
                <a:solidFill>
                  <a:srgbClr val="000000"/>
                </a:solidFill>
              </a:defRPr>
            </a:lvl1pPr>
            <a:lvl2pPr marL="457200" algn="l" defTabSz="913765" rtl="0" eaLnBrk="1" latinLnBrk="0" hangingPunct="1">
              <a:defRPr sz="1800" kern="1200">
                <a:solidFill>
                  <a:srgbClr val="000000"/>
                </a:solidFill>
              </a:defRPr>
            </a:lvl2pPr>
            <a:lvl3pPr marL="914400" algn="l" defTabSz="913765" rtl="0" eaLnBrk="1" latinLnBrk="0" hangingPunct="1">
              <a:defRPr sz="1800" kern="1200">
                <a:solidFill>
                  <a:srgbClr val="000000"/>
                </a:solidFill>
              </a:defRPr>
            </a:lvl3pPr>
            <a:lvl4pPr marL="1371600" algn="l" defTabSz="913765" rtl="0" eaLnBrk="1" latinLnBrk="0" hangingPunct="1">
              <a:defRPr sz="1800" kern="1200">
                <a:solidFill>
                  <a:srgbClr val="000000"/>
                </a:solidFill>
              </a:defRPr>
            </a:lvl4pPr>
            <a:lvl5pPr marL="1828800" algn="l" defTabSz="913765" rtl="0" eaLnBrk="1" latinLnBrk="0" hangingPunct="1">
              <a:defRPr sz="1800" kern="1200">
                <a:solidFill>
                  <a:srgbClr val="000000"/>
                </a:solidFill>
              </a:defRPr>
            </a:lvl5pPr>
            <a:lvl6pPr marL="2286000" algn="l" defTabSz="913765" rtl="0" eaLnBrk="1" latinLnBrk="0" hangingPunct="1">
              <a:defRPr sz="1800" kern="1200">
                <a:solidFill>
                  <a:srgbClr val="000000"/>
                </a:solidFill>
              </a:defRPr>
            </a:lvl6pPr>
            <a:lvl7pPr marL="2743200" algn="l" defTabSz="913765" rtl="0" eaLnBrk="1" latinLnBrk="0" hangingPunct="1">
              <a:defRPr sz="1800" kern="1200">
                <a:solidFill>
                  <a:srgbClr val="000000"/>
                </a:solidFill>
              </a:defRPr>
            </a:lvl7pPr>
            <a:lvl8pPr marL="3200400" algn="l" defTabSz="913765" rtl="0" eaLnBrk="1" latinLnBrk="0" hangingPunct="1">
              <a:defRPr sz="1800" kern="1200">
                <a:solidFill>
                  <a:srgbClr val="000000"/>
                </a:solidFill>
              </a:defRPr>
            </a:lvl8pPr>
            <a:lvl9pPr marL="3657600" algn="l" defTabSz="913765" rtl="0" eaLnBrk="1" latinLnBrk="0" hangingPunct="1">
              <a:defRPr sz="1800" kern="1200">
                <a:solidFill>
                  <a:srgbClr val="000000"/>
                </a:solidFill>
              </a:defRPr>
            </a:lvl9pPr>
          </a:lstStyle>
          <a:p>
            <a:pPr algn="ctr">
              <a:lnSpc>
                <a:spcPct val="130000"/>
              </a:lnSpc>
              <a:spcBef>
                <a:spcPct val="0"/>
              </a:spcBef>
              <a:buFontTx/>
              <a:buNone/>
            </a:pPr>
            <a:r>
              <a:rPr lang="zh-CN" altLang="en-US" sz="2000" b="1" spc="300">
                <a:latin typeface="Arial" panose="020B0604020202020204" pitchFamily="34" charset="0"/>
                <a:ea typeface="微软雅黑" panose="020B0503020204020204" charset="-122"/>
                <a:sym typeface="Arial" panose="020B0604020202020204" pitchFamily="34" charset="0"/>
              </a:rPr>
              <a:t>受理（第九条）</a:t>
            </a:r>
            <a:endParaRPr lang="zh-CN" altLang="en-US" sz="2000" b="1" spc="300">
              <a:latin typeface="Arial" panose="020B0604020202020204" pitchFamily="34" charset="0"/>
              <a:ea typeface="微软雅黑" panose="020B0503020204020204" charset="-122"/>
              <a:sym typeface="Arial" panose="020B0604020202020204" pitchFamily="34" charset="0"/>
            </a:endParaRPr>
          </a:p>
        </p:txBody>
      </p:sp>
      <p:sp>
        <p:nvSpPr>
          <p:cNvPr id="22" name="任意多边形 21"/>
          <p:cNvSpPr/>
          <p:nvPr>
            <p:custDataLst>
              <p:tags r:id="rId18"/>
            </p:custDataLst>
          </p:nvPr>
        </p:nvSpPr>
        <p:spPr bwMode="auto">
          <a:xfrm flipH="1">
            <a:off x="6266666" y="1471879"/>
            <a:ext cx="2668962" cy="1619190"/>
          </a:xfrm>
          <a:custGeom>
            <a:avLst/>
            <a:gdLst>
              <a:gd name="connsiteX0" fmla="*/ 0 w 2088232"/>
              <a:gd name="connsiteY0" fmla="*/ 0 h 1224135"/>
              <a:gd name="connsiteX1" fmla="*/ 1476165 w 2088232"/>
              <a:gd name="connsiteY1" fmla="*/ 0 h 1224135"/>
              <a:gd name="connsiteX2" fmla="*/ 2088232 w 2088232"/>
              <a:gd name="connsiteY2" fmla="*/ 612068 h 1224135"/>
              <a:gd name="connsiteX3" fmla="*/ 2088232 w 2088232"/>
              <a:gd name="connsiteY3" fmla="*/ 1224135 h 1224135"/>
              <a:gd name="connsiteX4" fmla="*/ 0 w 2088232"/>
              <a:gd name="connsiteY4" fmla="*/ 1224135 h 1224135"/>
              <a:gd name="connsiteX5" fmla="*/ 0 w 2088232"/>
              <a:gd name="connsiteY5" fmla="*/ 0 h 1224135"/>
              <a:gd name="connsiteX0-1" fmla="*/ 9144 w 2088232"/>
              <a:gd name="connsiteY0-2" fmla="*/ 356616 h 1224135"/>
              <a:gd name="connsiteX1-3" fmla="*/ 1476165 w 2088232"/>
              <a:gd name="connsiteY1-4" fmla="*/ 0 h 1224135"/>
              <a:gd name="connsiteX2-5" fmla="*/ 2088232 w 2088232"/>
              <a:gd name="connsiteY2-6" fmla="*/ 612068 h 1224135"/>
              <a:gd name="connsiteX3-7" fmla="*/ 2088232 w 2088232"/>
              <a:gd name="connsiteY3-8" fmla="*/ 1224135 h 1224135"/>
              <a:gd name="connsiteX4-9" fmla="*/ 0 w 2088232"/>
              <a:gd name="connsiteY4-10" fmla="*/ 1224135 h 1224135"/>
              <a:gd name="connsiteX5-11" fmla="*/ 9144 w 2088232"/>
              <a:gd name="connsiteY5-12" fmla="*/ 356616 h 1224135"/>
              <a:gd name="connsiteX0-13" fmla="*/ 9144 w 2088232"/>
              <a:gd name="connsiteY0-14" fmla="*/ 73152 h 940671"/>
              <a:gd name="connsiteX1-15" fmla="*/ 1531029 w 2088232"/>
              <a:gd name="connsiteY1-16" fmla="*/ 0 h 940671"/>
              <a:gd name="connsiteX2-17" fmla="*/ 2088232 w 2088232"/>
              <a:gd name="connsiteY2-18" fmla="*/ 328604 h 940671"/>
              <a:gd name="connsiteX3-19" fmla="*/ 2088232 w 2088232"/>
              <a:gd name="connsiteY3-20" fmla="*/ 940671 h 940671"/>
              <a:gd name="connsiteX4-21" fmla="*/ 0 w 2088232"/>
              <a:gd name="connsiteY4-22" fmla="*/ 940671 h 940671"/>
              <a:gd name="connsiteX5-23" fmla="*/ 9144 w 2088232"/>
              <a:gd name="connsiteY5-24" fmla="*/ 73152 h 940671"/>
              <a:gd name="connsiteX0-25" fmla="*/ 9144 w 2088232"/>
              <a:gd name="connsiteY0-26" fmla="*/ 0 h 867519"/>
              <a:gd name="connsiteX1-27" fmla="*/ 2088232 w 2088232"/>
              <a:gd name="connsiteY1-28" fmla="*/ 255452 h 867519"/>
              <a:gd name="connsiteX2-29" fmla="*/ 2088232 w 2088232"/>
              <a:gd name="connsiteY2-30" fmla="*/ 867519 h 867519"/>
              <a:gd name="connsiteX3-31" fmla="*/ 0 w 2088232"/>
              <a:gd name="connsiteY3-32" fmla="*/ 867519 h 867519"/>
              <a:gd name="connsiteX4-33" fmla="*/ 9144 w 2088232"/>
              <a:gd name="connsiteY4-34" fmla="*/ 0 h 867519"/>
              <a:gd name="connsiteX0-35" fmla="*/ 9144 w 2088232"/>
              <a:gd name="connsiteY0-36" fmla="*/ 0 h 867519"/>
              <a:gd name="connsiteX1-37" fmla="*/ 2088232 w 2088232"/>
              <a:gd name="connsiteY1-38" fmla="*/ 153763 h 867519"/>
              <a:gd name="connsiteX2-39" fmla="*/ 2088232 w 2088232"/>
              <a:gd name="connsiteY2-40" fmla="*/ 867519 h 867519"/>
              <a:gd name="connsiteX3-41" fmla="*/ 0 w 2088232"/>
              <a:gd name="connsiteY3-42" fmla="*/ 867519 h 867519"/>
              <a:gd name="connsiteX4-43" fmla="*/ 9144 w 2088232"/>
              <a:gd name="connsiteY4-44" fmla="*/ 0 h 86751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088232" h="867519">
                <a:moveTo>
                  <a:pt x="9144" y="0"/>
                </a:moveTo>
                <a:lnTo>
                  <a:pt x="2088232" y="153763"/>
                </a:lnTo>
                <a:lnTo>
                  <a:pt x="2088232" y="867519"/>
                </a:lnTo>
                <a:lnTo>
                  <a:pt x="0" y="867519"/>
                </a:lnTo>
                <a:lnTo>
                  <a:pt x="9144" y="0"/>
                </a:lnTo>
                <a:close/>
              </a:path>
            </a:pathLst>
          </a:custGeom>
          <a:solidFill>
            <a:srgbClr val="1AA3AA"/>
          </a:solidFill>
          <a:ln w="12700">
            <a:solidFill>
              <a:srgbClr val="1AA3AA"/>
            </a:solidFill>
            <a:round/>
          </a:ln>
        </p:spPr>
        <p:txBody>
          <a:bodyPr wrap="square" lIns="91440" tIns="45720" rIns="91440" bIns="45720" anchor="ctr">
            <a:normAutofit/>
          </a:bodyPr>
          <a:lstStyle/>
          <a:p>
            <a:pPr algn="ctr">
              <a:lnSpc>
                <a:spcPct val="12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23" name="矩形 22"/>
          <p:cNvSpPr/>
          <p:nvPr>
            <p:custDataLst>
              <p:tags r:id="rId19"/>
            </p:custDataLst>
          </p:nvPr>
        </p:nvSpPr>
        <p:spPr bwMode="auto">
          <a:xfrm>
            <a:off x="6266815" y="3070225"/>
            <a:ext cx="2668905" cy="2604770"/>
          </a:xfrm>
          <a:prstGeom prst="rect">
            <a:avLst/>
          </a:prstGeom>
          <a:solidFill>
            <a:sysClr val="window" lastClr="FFFFFF"/>
          </a:solidFill>
          <a:ln w="12700">
            <a:solidFill>
              <a:srgbClr val="1AA3AA"/>
            </a:solidFill>
            <a:round/>
          </a:ln>
        </p:spPr>
        <p:txBody>
          <a:bodyPr wrap="square" lIns="91440" tIns="45720" rIns="91440" bIns="45720" anchor="ctr">
            <a:normAutofit/>
          </a:bodyPr>
          <a:lstStyle/>
          <a:p>
            <a:pPr algn="ctr">
              <a:lnSpc>
                <a:spcPct val="12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34" name="椭圆 33"/>
          <p:cNvSpPr/>
          <p:nvPr>
            <p:custDataLst>
              <p:tags r:id="rId20"/>
            </p:custDataLst>
          </p:nvPr>
        </p:nvSpPr>
        <p:spPr>
          <a:xfrm>
            <a:off x="7256247" y="1307677"/>
            <a:ext cx="689801" cy="689801"/>
          </a:xfrm>
          <a:prstGeom prst="ellipse">
            <a:avLst/>
          </a:prstGeom>
          <a:solidFill>
            <a:sysClr val="window" lastClr="FFFFFF"/>
          </a:solidFill>
          <a:ln w="28575" cap="flat" cmpd="sng" algn="ctr">
            <a:solidFill>
              <a:srgbClr val="1AA3AA"/>
            </a:solidFill>
            <a:prstDash val="solid"/>
            <a:miter lim="800000"/>
          </a:ln>
          <a:effectLst/>
        </p:spPr>
        <p:style>
          <a:lnRef idx="2">
            <a:srgbClr val="1F74AD">
              <a:shade val="50000"/>
            </a:srgbClr>
          </a:lnRef>
          <a:fillRef idx="1">
            <a:srgbClr val="1F74AD"/>
          </a:fillRef>
          <a:effectRef idx="0">
            <a:srgbClr val="1F74AD"/>
          </a:effectRef>
          <a:fontRef idx="minor">
            <a:sysClr val="window" lastClr="FFFFFF"/>
          </a:fontRef>
        </p:style>
        <p:txBody>
          <a:bodyPr wrap="square" lIns="91440" tIns="45720" rIns="91440" bIns="45720" anchor="ctr">
            <a:normAutofit/>
          </a:bodyPr>
          <a:lstStyle/>
          <a:p>
            <a:pPr algn="ctr">
              <a:lnSpc>
                <a:spcPct val="12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35" name="任意多边形 34"/>
          <p:cNvSpPr/>
          <p:nvPr>
            <p:custDataLst>
              <p:tags r:id="rId21"/>
            </p:custDataLst>
          </p:nvPr>
        </p:nvSpPr>
        <p:spPr bwMode="auto">
          <a:xfrm>
            <a:off x="7415179" y="1466891"/>
            <a:ext cx="371935" cy="371374"/>
          </a:xfrm>
          <a:custGeom>
            <a:avLst/>
            <a:gdLst>
              <a:gd name="connsiteX0" fmla="*/ 497095 w 607639"/>
              <a:gd name="connsiteY0" fmla="*/ 261992 h 606722"/>
              <a:gd name="connsiteX1" fmla="*/ 497095 w 607639"/>
              <a:gd name="connsiteY1" fmla="*/ 468794 h 606722"/>
              <a:gd name="connsiteX2" fmla="*/ 524775 w 607639"/>
              <a:gd name="connsiteY2" fmla="*/ 468794 h 606722"/>
              <a:gd name="connsiteX3" fmla="*/ 524775 w 607639"/>
              <a:gd name="connsiteY3" fmla="*/ 261992 h 606722"/>
              <a:gd name="connsiteX4" fmla="*/ 414320 w 607639"/>
              <a:gd name="connsiteY4" fmla="*/ 261992 h 606722"/>
              <a:gd name="connsiteX5" fmla="*/ 414320 w 607639"/>
              <a:gd name="connsiteY5" fmla="*/ 468794 h 606722"/>
              <a:gd name="connsiteX6" fmla="*/ 469503 w 607639"/>
              <a:gd name="connsiteY6" fmla="*/ 468794 h 606722"/>
              <a:gd name="connsiteX7" fmla="*/ 469503 w 607639"/>
              <a:gd name="connsiteY7" fmla="*/ 261992 h 606722"/>
              <a:gd name="connsiteX8" fmla="*/ 359047 w 607639"/>
              <a:gd name="connsiteY8" fmla="*/ 261992 h 606722"/>
              <a:gd name="connsiteX9" fmla="*/ 359047 w 607639"/>
              <a:gd name="connsiteY9" fmla="*/ 468794 h 606722"/>
              <a:gd name="connsiteX10" fmla="*/ 386639 w 607639"/>
              <a:gd name="connsiteY10" fmla="*/ 468794 h 606722"/>
              <a:gd name="connsiteX11" fmla="*/ 386639 w 607639"/>
              <a:gd name="connsiteY11" fmla="*/ 261992 h 606722"/>
              <a:gd name="connsiteX12" fmla="*/ 276183 w 607639"/>
              <a:gd name="connsiteY12" fmla="*/ 261992 h 606722"/>
              <a:gd name="connsiteX13" fmla="*/ 276183 w 607639"/>
              <a:gd name="connsiteY13" fmla="*/ 468794 h 606722"/>
              <a:gd name="connsiteX14" fmla="*/ 331456 w 607639"/>
              <a:gd name="connsiteY14" fmla="*/ 468794 h 606722"/>
              <a:gd name="connsiteX15" fmla="*/ 331456 w 607639"/>
              <a:gd name="connsiteY15" fmla="*/ 261992 h 606722"/>
              <a:gd name="connsiteX16" fmla="*/ 220911 w 607639"/>
              <a:gd name="connsiteY16" fmla="*/ 261992 h 606722"/>
              <a:gd name="connsiteX17" fmla="*/ 220911 w 607639"/>
              <a:gd name="connsiteY17" fmla="*/ 468794 h 606722"/>
              <a:gd name="connsiteX18" fmla="*/ 248592 w 607639"/>
              <a:gd name="connsiteY18" fmla="*/ 468794 h 606722"/>
              <a:gd name="connsiteX19" fmla="*/ 248592 w 607639"/>
              <a:gd name="connsiteY19" fmla="*/ 261992 h 606722"/>
              <a:gd name="connsiteX20" fmla="*/ 138136 w 607639"/>
              <a:gd name="connsiteY20" fmla="*/ 261992 h 606722"/>
              <a:gd name="connsiteX21" fmla="*/ 138136 w 607639"/>
              <a:gd name="connsiteY21" fmla="*/ 468794 h 606722"/>
              <a:gd name="connsiteX22" fmla="*/ 193319 w 607639"/>
              <a:gd name="connsiteY22" fmla="*/ 468794 h 606722"/>
              <a:gd name="connsiteX23" fmla="*/ 193319 w 607639"/>
              <a:gd name="connsiteY23" fmla="*/ 261992 h 606722"/>
              <a:gd name="connsiteX24" fmla="*/ 82864 w 607639"/>
              <a:gd name="connsiteY24" fmla="*/ 261992 h 606722"/>
              <a:gd name="connsiteX25" fmla="*/ 82864 w 607639"/>
              <a:gd name="connsiteY25" fmla="*/ 468794 h 606722"/>
              <a:gd name="connsiteX26" fmla="*/ 110455 w 607639"/>
              <a:gd name="connsiteY26" fmla="*/ 468794 h 606722"/>
              <a:gd name="connsiteX27" fmla="*/ 110455 w 607639"/>
              <a:gd name="connsiteY27" fmla="*/ 261992 h 606722"/>
              <a:gd name="connsiteX28" fmla="*/ 303820 w 607639"/>
              <a:gd name="connsiteY28" fmla="*/ 110294 h 606722"/>
              <a:gd name="connsiteX29" fmla="*/ 331447 w 607639"/>
              <a:gd name="connsiteY29" fmla="*/ 137885 h 606722"/>
              <a:gd name="connsiteX30" fmla="*/ 303820 w 607639"/>
              <a:gd name="connsiteY30" fmla="*/ 165476 h 606722"/>
              <a:gd name="connsiteX31" fmla="*/ 276193 w 607639"/>
              <a:gd name="connsiteY31" fmla="*/ 137885 h 606722"/>
              <a:gd name="connsiteX32" fmla="*/ 303820 w 607639"/>
              <a:gd name="connsiteY32" fmla="*/ 110294 h 606722"/>
              <a:gd name="connsiteX33" fmla="*/ 303775 w 607639"/>
              <a:gd name="connsiteY33" fmla="*/ 27550 h 606722"/>
              <a:gd name="connsiteX34" fmla="*/ 174005 w 607639"/>
              <a:gd name="connsiteY34" fmla="*/ 103446 h 606722"/>
              <a:gd name="connsiteX35" fmla="*/ 299681 w 607639"/>
              <a:gd name="connsiteY35" fmla="*/ 56522 h 606722"/>
              <a:gd name="connsiteX36" fmla="*/ 309293 w 607639"/>
              <a:gd name="connsiteY36" fmla="*/ 55189 h 606722"/>
              <a:gd name="connsiteX37" fmla="*/ 434969 w 607639"/>
              <a:gd name="connsiteY37" fmla="*/ 102024 h 606722"/>
              <a:gd name="connsiteX38" fmla="*/ 303775 w 607639"/>
              <a:gd name="connsiteY38" fmla="*/ 27550 h 606722"/>
              <a:gd name="connsiteX39" fmla="*/ 303775 w 607639"/>
              <a:gd name="connsiteY39" fmla="*/ 0 h 606722"/>
              <a:gd name="connsiteX40" fmla="*/ 470927 w 607639"/>
              <a:gd name="connsiteY40" fmla="*/ 115799 h 606722"/>
              <a:gd name="connsiteX41" fmla="*/ 570346 w 607639"/>
              <a:gd name="connsiteY41" fmla="*/ 153036 h 606722"/>
              <a:gd name="connsiteX42" fmla="*/ 579958 w 607639"/>
              <a:gd name="connsiteY42" fmla="*/ 165478 h 606722"/>
              <a:gd name="connsiteX43" fmla="*/ 579958 w 607639"/>
              <a:gd name="connsiteY43" fmla="*/ 193028 h 606722"/>
              <a:gd name="connsiteX44" fmla="*/ 579958 w 607639"/>
              <a:gd name="connsiteY44" fmla="*/ 248217 h 606722"/>
              <a:gd name="connsiteX45" fmla="*/ 566163 w 607639"/>
              <a:gd name="connsiteY45" fmla="*/ 261992 h 606722"/>
              <a:gd name="connsiteX46" fmla="*/ 552367 w 607639"/>
              <a:gd name="connsiteY46" fmla="*/ 261992 h 606722"/>
              <a:gd name="connsiteX47" fmla="*/ 552367 w 607639"/>
              <a:gd name="connsiteY47" fmla="*/ 468794 h 606722"/>
              <a:gd name="connsiteX48" fmla="*/ 566163 w 607639"/>
              <a:gd name="connsiteY48" fmla="*/ 468794 h 606722"/>
              <a:gd name="connsiteX49" fmla="*/ 579958 w 607639"/>
              <a:gd name="connsiteY49" fmla="*/ 482569 h 606722"/>
              <a:gd name="connsiteX50" fmla="*/ 566163 w 607639"/>
              <a:gd name="connsiteY50" fmla="*/ 496344 h 606722"/>
              <a:gd name="connsiteX51" fmla="*/ 538571 w 607639"/>
              <a:gd name="connsiteY51" fmla="*/ 496344 h 606722"/>
              <a:gd name="connsiteX52" fmla="*/ 483299 w 607639"/>
              <a:gd name="connsiteY52" fmla="*/ 496344 h 606722"/>
              <a:gd name="connsiteX53" fmla="*/ 400435 w 607639"/>
              <a:gd name="connsiteY53" fmla="*/ 496344 h 606722"/>
              <a:gd name="connsiteX54" fmla="*/ 345252 w 607639"/>
              <a:gd name="connsiteY54" fmla="*/ 496344 h 606722"/>
              <a:gd name="connsiteX55" fmla="*/ 262387 w 607639"/>
              <a:gd name="connsiteY55" fmla="*/ 496344 h 606722"/>
              <a:gd name="connsiteX56" fmla="*/ 207115 w 607639"/>
              <a:gd name="connsiteY56" fmla="*/ 496344 h 606722"/>
              <a:gd name="connsiteX57" fmla="*/ 124251 w 607639"/>
              <a:gd name="connsiteY57" fmla="*/ 496344 h 606722"/>
              <a:gd name="connsiteX58" fmla="*/ 69068 w 607639"/>
              <a:gd name="connsiteY58" fmla="*/ 496344 h 606722"/>
              <a:gd name="connsiteX59" fmla="*/ 55272 w 607639"/>
              <a:gd name="connsiteY59" fmla="*/ 496344 h 606722"/>
              <a:gd name="connsiteX60" fmla="*/ 55272 w 607639"/>
              <a:gd name="connsiteY60" fmla="*/ 537758 h 606722"/>
              <a:gd name="connsiteX61" fmla="*/ 41387 w 607639"/>
              <a:gd name="connsiteY61" fmla="*/ 551533 h 606722"/>
              <a:gd name="connsiteX62" fmla="*/ 27592 w 607639"/>
              <a:gd name="connsiteY62" fmla="*/ 551533 h 606722"/>
              <a:gd name="connsiteX63" fmla="*/ 27592 w 607639"/>
              <a:gd name="connsiteY63" fmla="*/ 579083 h 606722"/>
              <a:gd name="connsiteX64" fmla="*/ 579958 w 607639"/>
              <a:gd name="connsiteY64" fmla="*/ 579083 h 606722"/>
              <a:gd name="connsiteX65" fmla="*/ 579958 w 607639"/>
              <a:gd name="connsiteY65" fmla="*/ 551533 h 606722"/>
              <a:gd name="connsiteX66" fmla="*/ 96660 w 607639"/>
              <a:gd name="connsiteY66" fmla="*/ 551533 h 606722"/>
              <a:gd name="connsiteX67" fmla="*/ 82864 w 607639"/>
              <a:gd name="connsiteY67" fmla="*/ 537758 h 606722"/>
              <a:gd name="connsiteX68" fmla="*/ 96660 w 607639"/>
              <a:gd name="connsiteY68" fmla="*/ 523983 h 606722"/>
              <a:gd name="connsiteX69" fmla="*/ 593843 w 607639"/>
              <a:gd name="connsiteY69" fmla="*/ 523983 h 606722"/>
              <a:gd name="connsiteX70" fmla="*/ 607639 w 607639"/>
              <a:gd name="connsiteY70" fmla="*/ 537758 h 606722"/>
              <a:gd name="connsiteX71" fmla="*/ 607639 w 607639"/>
              <a:gd name="connsiteY71" fmla="*/ 592947 h 606722"/>
              <a:gd name="connsiteX72" fmla="*/ 593843 w 607639"/>
              <a:gd name="connsiteY72" fmla="*/ 606722 h 606722"/>
              <a:gd name="connsiteX73" fmla="*/ 13796 w 607639"/>
              <a:gd name="connsiteY73" fmla="*/ 606722 h 606722"/>
              <a:gd name="connsiteX74" fmla="*/ 0 w 607639"/>
              <a:gd name="connsiteY74" fmla="*/ 592947 h 606722"/>
              <a:gd name="connsiteX75" fmla="*/ 0 w 607639"/>
              <a:gd name="connsiteY75" fmla="*/ 537758 h 606722"/>
              <a:gd name="connsiteX76" fmla="*/ 13796 w 607639"/>
              <a:gd name="connsiteY76" fmla="*/ 523983 h 606722"/>
              <a:gd name="connsiteX77" fmla="*/ 27592 w 607639"/>
              <a:gd name="connsiteY77" fmla="*/ 523983 h 606722"/>
              <a:gd name="connsiteX78" fmla="*/ 27592 w 607639"/>
              <a:gd name="connsiteY78" fmla="*/ 482569 h 606722"/>
              <a:gd name="connsiteX79" fmla="*/ 41387 w 607639"/>
              <a:gd name="connsiteY79" fmla="*/ 468794 h 606722"/>
              <a:gd name="connsiteX80" fmla="*/ 55272 w 607639"/>
              <a:gd name="connsiteY80" fmla="*/ 468794 h 606722"/>
              <a:gd name="connsiteX81" fmla="*/ 55272 w 607639"/>
              <a:gd name="connsiteY81" fmla="*/ 261992 h 606722"/>
              <a:gd name="connsiteX82" fmla="*/ 41387 w 607639"/>
              <a:gd name="connsiteY82" fmla="*/ 261992 h 606722"/>
              <a:gd name="connsiteX83" fmla="*/ 27592 w 607639"/>
              <a:gd name="connsiteY83" fmla="*/ 248217 h 606722"/>
              <a:gd name="connsiteX84" fmla="*/ 41387 w 607639"/>
              <a:gd name="connsiteY84" fmla="*/ 234442 h 606722"/>
              <a:gd name="connsiteX85" fmla="*/ 69068 w 607639"/>
              <a:gd name="connsiteY85" fmla="*/ 234442 h 606722"/>
              <a:gd name="connsiteX86" fmla="*/ 124251 w 607639"/>
              <a:gd name="connsiteY86" fmla="*/ 234442 h 606722"/>
              <a:gd name="connsiteX87" fmla="*/ 207115 w 607639"/>
              <a:gd name="connsiteY87" fmla="*/ 234442 h 606722"/>
              <a:gd name="connsiteX88" fmla="*/ 262387 w 607639"/>
              <a:gd name="connsiteY88" fmla="*/ 234442 h 606722"/>
              <a:gd name="connsiteX89" fmla="*/ 345252 w 607639"/>
              <a:gd name="connsiteY89" fmla="*/ 234442 h 606722"/>
              <a:gd name="connsiteX90" fmla="*/ 400435 w 607639"/>
              <a:gd name="connsiteY90" fmla="*/ 234442 h 606722"/>
              <a:gd name="connsiteX91" fmla="*/ 483299 w 607639"/>
              <a:gd name="connsiteY91" fmla="*/ 234442 h 606722"/>
              <a:gd name="connsiteX92" fmla="*/ 538571 w 607639"/>
              <a:gd name="connsiteY92" fmla="*/ 234442 h 606722"/>
              <a:gd name="connsiteX93" fmla="*/ 552367 w 607639"/>
              <a:gd name="connsiteY93" fmla="*/ 234442 h 606722"/>
              <a:gd name="connsiteX94" fmla="*/ 552367 w 607639"/>
              <a:gd name="connsiteY94" fmla="*/ 193028 h 606722"/>
              <a:gd name="connsiteX95" fmla="*/ 552367 w 607639"/>
              <a:gd name="connsiteY95" fmla="*/ 175076 h 606722"/>
              <a:gd name="connsiteX96" fmla="*/ 303775 w 607639"/>
              <a:gd name="connsiteY96" fmla="*/ 84072 h 606722"/>
              <a:gd name="connsiteX97" fmla="*/ 55272 w 607639"/>
              <a:gd name="connsiteY97" fmla="*/ 175076 h 606722"/>
              <a:gd name="connsiteX98" fmla="*/ 55272 w 607639"/>
              <a:gd name="connsiteY98" fmla="*/ 179253 h 606722"/>
              <a:gd name="connsiteX99" fmla="*/ 510979 w 607639"/>
              <a:gd name="connsiteY99" fmla="*/ 179253 h 606722"/>
              <a:gd name="connsiteX100" fmla="*/ 524775 w 607639"/>
              <a:gd name="connsiteY100" fmla="*/ 193028 h 606722"/>
              <a:gd name="connsiteX101" fmla="*/ 510979 w 607639"/>
              <a:gd name="connsiteY101" fmla="*/ 206803 h 606722"/>
              <a:gd name="connsiteX102" fmla="*/ 41387 w 607639"/>
              <a:gd name="connsiteY102" fmla="*/ 206803 h 606722"/>
              <a:gd name="connsiteX103" fmla="*/ 27592 w 607639"/>
              <a:gd name="connsiteY103" fmla="*/ 193028 h 606722"/>
              <a:gd name="connsiteX104" fmla="*/ 27592 w 607639"/>
              <a:gd name="connsiteY104" fmla="*/ 165478 h 606722"/>
              <a:gd name="connsiteX105" fmla="*/ 37293 w 607639"/>
              <a:gd name="connsiteY105" fmla="*/ 153036 h 606722"/>
              <a:gd name="connsiteX106" fmla="*/ 136712 w 607639"/>
              <a:gd name="connsiteY106" fmla="*/ 115799 h 606722"/>
              <a:gd name="connsiteX107" fmla="*/ 303775 w 607639"/>
              <a:gd name="connsiteY107" fmla="*/ 0 h 606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Lst>
            <a:rect l="l" t="t" r="r" b="b"/>
            <a:pathLst>
              <a:path w="607639" h="606722">
                <a:moveTo>
                  <a:pt x="497095" y="261992"/>
                </a:moveTo>
                <a:lnTo>
                  <a:pt x="497095" y="468794"/>
                </a:lnTo>
                <a:lnTo>
                  <a:pt x="524775" y="468794"/>
                </a:lnTo>
                <a:lnTo>
                  <a:pt x="524775" y="261992"/>
                </a:lnTo>
                <a:close/>
                <a:moveTo>
                  <a:pt x="414320" y="261992"/>
                </a:moveTo>
                <a:lnTo>
                  <a:pt x="414320" y="468794"/>
                </a:lnTo>
                <a:lnTo>
                  <a:pt x="469503" y="468794"/>
                </a:lnTo>
                <a:lnTo>
                  <a:pt x="469503" y="261992"/>
                </a:lnTo>
                <a:close/>
                <a:moveTo>
                  <a:pt x="359047" y="261992"/>
                </a:moveTo>
                <a:lnTo>
                  <a:pt x="359047" y="468794"/>
                </a:lnTo>
                <a:lnTo>
                  <a:pt x="386639" y="468794"/>
                </a:lnTo>
                <a:lnTo>
                  <a:pt x="386639" y="261992"/>
                </a:lnTo>
                <a:close/>
                <a:moveTo>
                  <a:pt x="276183" y="261992"/>
                </a:moveTo>
                <a:lnTo>
                  <a:pt x="276183" y="468794"/>
                </a:lnTo>
                <a:lnTo>
                  <a:pt x="331456" y="468794"/>
                </a:lnTo>
                <a:lnTo>
                  <a:pt x="331456" y="261992"/>
                </a:lnTo>
                <a:close/>
                <a:moveTo>
                  <a:pt x="220911" y="261992"/>
                </a:moveTo>
                <a:lnTo>
                  <a:pt x="220911" y="468794"/>
                </a:lnTo>
                <a:lnTo>
                  <a:pt x="248592" y="468794"/>
                </a:lnTo>
                <a:lnTo>
                  <a:pt x="248592" y="261992"/>
                </a:lnTo>
                <a:close/>
                <a:moveTo>
                  <a:pt x="138136" y="261992"/>
                </a:moveTo>
                <a:lnTo>
                  <a:pt x="138136" y="468794"/>
                </a:lnTo>
                <a:lnTo>
                  <a:pt x="193319" y="468794"/>
                </a:lnTo>
                <a:lnTo>
                  <a:pt x="193319" y="261992"/>
                </a:lnTo>
                <a:close/>
                <a:moveTo>
                  <a:pt x="82864" y="261992"/>
                </a:moveTo>
                <a:lnTo>
                  <a:pt x="82864" y="468794"/>
                </a:lnTo>
                <a:lnTo>
                  <a:pt x="110455" y="468794"/>
                </a:lnTo>
                <a:lnTo>
                  <a:pt x="110455" y="261992"/>
                </a:lnTo>
                <a:close/>
                <a:moveTo>
                  <a:pt x="303820" y="110294"/>
                </a:moveTo>
                <a:cubicBezTo>
                  <a:pt x="319078" y="110294"/>
                  <a:pt x="331447" y="122647"/>
                  <a:pt x="331447" y="137885"/>
                </a:cubicBezTo>
                <a:cubicBezTo>
                  <a:pt x="331447" y="153123"/>
                  <a:pt x="319078" y="165476"/>
                  <a:pt x="303820" y="165476"/>
                </a:cubicBezTo>
                <a:cubicBezTo>
                  <a:pt x="288562" y="165476"/>
                  <a:pt x="276193" y="153123"/>
                  <a:pt x="276193" y="137885"/>
                </a:cubicBezTo>
                <a:cubicBezTo>
                  <a:pt x="276193" y="122647"/>
                  <a:pt x="288562" y="110294"/>
                  <a:pt x="303820" y="110294"/>
                </a:cubicBezTo>
                <a:close/>
                <a:moveTo>
                  <a:pt x="303775" y="27550"/>
                </a:moveTo>
                <a:cubicBezTo>
                  <a:pt x="248592" y="27550"/>
                  <a:pt x="198838" y="57944"/>
                  <a:pt x="174005" y="103446"/>
                </a:cubicBezTo>
                <a:lnTo>
                  <a:pt x="299681" y="56522"/>
                </a:lnTo>
                <a:cubicBezTo>
                  <a:pt x="302440" y="55189"/>
                  <a:pt x="305199" y="55189"/>
                  <a:pt x="309293" y="55189"/>
                </a:cubicBezTo>
                <a:lnTo>
                  <a:pt x="434969" y="102024"/>
                </a:lnTo>
                <a:cubicBezTo>
                  <a:pt x="408712" y="57944"/>
                  <a:pt x="359047" y="27550"/>
                  <a:pt x="303775" y="27550"/>
                </a:cubicBezTo>
                <a:close/>
                <a:moveTo>
                  <a:pt x="303775" y="0"/>
                </a:moveTo>
                <a:cubicBezTo>
                  <a:pt x="379786" y="0"/>
                  <a:pt x="446006" y="48257"/>
                  <a:pt x="470927" y="115799"/>
                </a:cubicBezTo>
                <a:lnTo>
                  <a:pt x="570346" y="153036"/>
                </a:lnTo>
                <a:cubicBezTo>
                  <a:pt x="575864" y="154458"/>
                  <a:pt x="579958" y="159968"/>
                  <a:pt x="579958" y="165478"/>
                </a:cubicBezTo>
                <a:lnTo>
                  <a:pt x="579958" y="193028"/>
                </a:lnTo>
                <a:lnTo>
                  <a:pt x="579958" y="248217"/>
                </a:lnTo>
                <a:cubicBezTo>
                  <a:pt x="579958" y="256482"/>
                  <a:pt x="574440" y="261992"/>
                  <a:pt x="566163" y="261992"/>
                </a:cubicBezTo>
                <a:lnTo>
                  <a:pt x="552367" y="261992"/>
                </a:lnTo>
                <a:lnTo>
                  <a:pt x="552367" y="468794"/>
                </a:lnTo>
                <a:lnTo>
                  <a:pt x="566163" y="468794"/>
                </a:lnTo>
                <a:cubicBezTo>
                  <a:pt x="574440" y="468794"/>
                  <a:pt x="579958" y="474304"/>
                  <a:pt x="579958" y="482569"/>
                </a:cubicBezTo>
                <a:cubicBezTo>
                  <a:pt x="579958" y="490834"/>
                  <a:pt x="574440" y="496344"/>
                  <a:pt x="566163" y="496344"/>
                </a:cubicBezTo>
                <a:lnTo>
                  <a:pt x="538571" y="496344"/>
                </a:lnTo>
                <a:lnTo>
                  <a:pt x="483299" y="496344"/>
                </a:lnTo>
                <a:lnTo>
                  <a:pt x="400435" y="496344"/>
                </a:lnTo>
                <a:lnTo>
                  <a:pt x="345252" y="496344"/>
                </a:lnTo>
                <a:lnTo>
                  <a:pt x="262387" y="496344"/>
                </a:lnTo>
                <a:lnTo>
                  <a:pt x="207115" y="496344"/>
                </a:lnTo>
                <a:lnTo>
                  <a:pt x="124251" y="496344"/>
                </a:lnTo>
                <a:lnTo>
                  <a:pt x="69068" y="496344"/>
                </a:lnTo>
                <a:lnTo>
                  <a:pt x="55272" y="496344"/>
                </a:lnTo>
                <a:lnTo>
                  <a:pt x="55272" y="537758"/>
                </a:lnTo>
                <a:cubicBezTo>
                  <a:pt x="55272" y="546023"/>
                  <a:pt x="49754" y="551533"/>
                  <a:pt x="41387" y="551533"/>
                </a:cubicBezTo>
                <a:lnTo>
                  <a:pt x="27592" y="551533"/>
                </a:lnTo>
                <a:lnTo>
                  <a:pt x="27592" y="579083"/>
                </a:lnTo>
                <a:lnTo>
                  <a:pt x="579958" y="579083"/>
                </a:lnTo>
                <a:lnTo>
                  <a:pt x="579958" y="551533"/>
                </a:lnTo>
                <a:lnTo>
                  <a:pt x="96660" y="551533"/>
                </a:lnTo>
                <a:cubicBezTo>
                  <a:pt x="88382" y="551533"/>
                  <a:pt x="82864" y="546023"/>
                  <a:pt x="82864" y="537758"/>
                </a:cubicBezTo>
                <a:cubicBezTo>
                  <a:pt x="82864" y="529493"/>
                  <a:pt x="88382" y="523983"/>
                  <a:pt x="96660" y="523983"/>
                </a:cubicBezTo>
                <a:lnTo>
                  <a:pt x="593843" y="523983"/>
                </a:lnTo>
                <a:cubicBezTo>
                  <a:pt x="602121" y="523983"/>
                  <a:pt x="607639" y="529493"/>
                  <a:pt x="607639" y="537758"/>
                </a:cubicBezTo>
                <a:lnTo>
                  <a:pt x="607639" y="592947"/>
                </a:lnTo>
                <a:cubicBezTo>
                  <a:pt x="607639" y="601212"/>
                  <a:pt x="602121" y="606722"/>
                  <a:pt x="593843" y="606722"/>
                </a:cubicBezTo>
                <a:lnTo>
                  <a:pt x="13796" y="606722"/>
                </a:lnTo>
                <a:cubicBezTo>
                  <a:pt x="5518" y="606722"/>
                  <a:pt x="0" y="601212"/>
                  <a:pt x="0" y="592947"/>
                </a:cubicBezTo>
                <a:lnTo>
                  <a:pt x="0" y="537758"/>
                </a:lnTo>
                <a:cubicBezTo>
                  <a:pt x="0" y="529493"/>
                  <a:pt x="5518" y="523983"/>
                  <a:pt x="13796" y="523983"/>
                </a:cubicBezTo>
                <a:lnTo>
                  <a:pt x="27592" y="523983"/>
                </a:lnTo>
                <a:lnTo>
                  <a:pt x="27592" y="482569"/>
                </a:lnTo>
                <a:cubicBezTo>
                  <a:pt x="27592" y="474304"/>
                  <a:pt x="33110" y="468794"/>
                  <a:pt x="41387" y="468794"/>
                </a:cubicBezTo>
                <a:lnTo>
                  <a:pt x="55272" y="468794"/>
                </a:lnTo>
                <a:lnTo>
                  <a:pt x="55272" y="261992"/>
                </a:lnTo>
                <a:lnTo>
                  <a:pt x="41387" y="261992"/>
                </a:lnTo>
                <a:cubicBezTo>
                  <a:pt x="33110" y="261992"/>
                  <a:pt x="27592" y="256482"/>
                  <a:pt x="27592" y="248217"/>
                </a:cubicBezTo>
                <a:cubicBezTo>
                  <a:pt x="27592" y="239952"/>
                  <a:pt x="33110" y="234442"/>
                  <a:pt x="41387" y="234442"/>
                </a:cubicBezTo>
                <a:lnTo>
                  <a:pt x="69068" y="234442"/>
                </a:lnTo>
                <a:lnTo>
                  <a:pt x="124251" y="234442"/>
                </a:lnTo>
                <a:lnTo>
                  <a:pt x="207115" y="234442"/>
                </a:lnTo>
                <a:lnTo>
                  <a:pt x="262387" y="234442"/>
                </a:lnTo>
                <a:lnTo>
                  <a:pt x="345252" y="234442"/>
                </a:lnTo>
                <a:lnTo>
                  <a:pt x="400435" y="234442"/>
                </a:lnTo>
                <a:lnTo>
                  <a:pt x="483299" y="234442"/>
                </a:lnTo>
                <a:lnTo>
                  <a:pt x="538571" y="234442"/>
                </a:lnTo>
                <a:lnTo>
                  <a:pt x="552367" y="234442"/>
                </a:lnTo>
                <a:lnTo>
                  <a:pt x="552367" y="193028"/>
                </a:lnTo>
                <a:lnTo>
                  <a:pt x="552367" y="175076"/>
                </a:lnTo>
                <a:lnTo>
                  <a:pt x="303775" y="84072"/>
                </a:lnTo>
                <a:lnTo>
                  <a:pt x="55272" y="175076"/>
                </a:lnTo>
                <a:lnTo>
                  <a:pt x="55272" y="179253"/>
                </a:lnTo>
                <a:lnTo>
                  <a:pt x="510979" y="179253"/>
                </a:lnTo>
                <a:cubicBezTo>
                  <a:pt x="519257" y="179253"/>
                  <a:pt x="524775" y="184763"/>
                  <a:pt x="524775" y="193028"/>
                </a:cubicBezTo>
                <a:cubicBezTo>
                  <a:pt x="524775" y="201293"/>
                  <a:pt x="519257" y="206803"/>
                  <a:pt x="510979" y="206803"/>
                </a:cubicBezTo>
                <a:lnTo>
                  <a:pt x="41387" y="206803"/>
                </a:lnTo>
                <a:cubicBezTo>
                  <a:pt x="33110" y="206803"/>
                  <a:pt x="27592" y="201293"/>
                  <a:pt x="27592" y="193028"/>
                </a:cubicBezTo>
                <a:lnTo>
                  <a:pt x="27592" y="165478"/>
                </a:lnTo>
                <a:cubicBezTo>
                  <a:pt x="27592" y="159968"/>
                  <a:pt x="31775" y="154458"/>
                  <a:pt x="37293" y="153036"/>
                </a:cubicBezTo>
                <a:lnTo>
                  <a:pt x="136712" y="115799"/>
                </a:lnTo>
                <a:cubicBezTo>
                  <a:pt x="161545" y="48257"/>
                  <a:pt x="227853" y="0"/>
                  <a:pt x="303775" y="0"/>
                </a:cubicBezTo>
                <a:close/>
              </a:path>
            </a:pathLst>
          </a:custGeom>
          <a:solidFill>
            <a:srgbClr val="1AA3AA"/>
          </a:solidFill>
          <a:ln>
            <a:noFill/>
          </a:ln>
        </p:spPr>
        <p:txBody>
          <a:bodyPr wrap="square" lIns="91440" tIns="45720" rIns="91440" bIns="45720" anchor="ctr">
            <a:normAutofit fontScale="75000" lnSpcReduction="10000"/>
          </a:bodyPr>
          <a:lstStyle/>
          <a:p>
            <a:pPr algn="ctr">
              <a:lnSpc>
                <a:spcPct val="14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48" name="文本框 47"/>
          <p:cNvSpPr txBox="1"/>
          <p:nvPr>
            <p:custDataLst>
              <p:tags r:id="rId22"/>
            </p:custDataLst>
          </p:nvPr>
        </p:nvSpPr>
        <p:spPr bwMode="auto">
          <a:xfrm>
            <a:off x="6266180" y="3178810"/>
            <a:ext cx="2669540" cy="396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5720" rIns="91440" bIns="0" anchor="b" anchorCtr="0">
            <a:noAutofit/>
          </a:bodyPr>
          <a:lstStyle>
            <a:defPPr>
              <a:defRPr lang="zh-CN"/>
            </a:defPPr>
            <a:lvl1pPr marL="0" algn="l" defTabSz="913765" rtl="0" eaLnBrk="1" latinLnBrk="0" hangingPunct="1">
              <a:defRPr sz="1800" kern="1200">
                <a:solidFill>
                  <a:srgbClr val="000000"/>
                </a:solidFill>
              </a:defRPr>
            </a:lvl1pPr>
            <a:lvl2pPr marL="457200" algn="l" defTabSz="913765" rtl="0" eaLnBrk="1" latinLnBrk="0" hangingPunct="1">
              <a:defRPr sz="1800" kern="1200">
                <a:solidFill>
                  <a:srgbClr val="000000"/>
                </a:solidFill>
              </a:defRPr>
            </a:lvl2pPr>
            <a:lvl3pPr marL="914400" algn="l" defTabSz="913765" rtl="0" eaLnBrk="1" latinLnBrk="0" hangingPunct="1">
              <a:defRPr sz="1800" kern="1200">
                <a:solidFill>
                  <a:srgbClr val="000000"/>
                </a:solidFill>
              </a:defRPr>
            </a:lvl3pPr>
            <a:lvl4pPr marL="1371600" algn="l" defTabSz="913765" rtl="0" eaLnBrk="1" latinLnBrk="0" hangingPunct="1">
              <a:defRPr sz="1800" kern="1200">
                <a:solidFill>
                  <a:srgbClr val="000000"/>
                </a:solidFill>
              </a:defRPr>
            </a:lvl4pPr>
            <a:lvl5pPr marL="1828800" algn="l" defTabSz="913765" rtl="0" eaLnBrk="1" latinLnBrk="0" hangingPunct="1">
              <a:defRPr sz="1800" kern="1200">
                <a:solidFill>
                  <a:srgbClr val="000000"/>
                </a:solidFill>
              </a:defRPr>
            </a:lvl5pPr>
            <a:lvl6pPr marL="2286000" algn="l" defTabSz="913765" rtl="0" eaLnBrk="1" latinLnBrk="0" hangingPunct="1">
              <a:defRPr sz="1800" kern="1200">
                <a:solidFill>
                  <a:srgbClr val="000000"/>
                </a:solidFill>
              </a:defRPr>
            </a:lvl6pPr>
            <a:lvl7pPr marL="2743200" algn="l" defTabSz="913765" rtl="0" eaLnBrk="1" latinLnBrk="0" hangingPunct="1">
              <a:defRPr sz="1800" kern="1200">
                <a:solidFill>
                  <a:srgbClr val="000000"/>
                </a:solidFill>
              </a:defRPr>
            </a:lvl7pPr>
            <a:lvl8pPr marL="3200400" algn="l" defTabSz="913765" rtl="0" eaLnBrk="1" latinLnBrk="0" hangingPunct="1">
              <a:defRPr sz="1800" kern="1200">
                <a:solidFill>
                  <a:srgbClr val="000000"/>
                </a:solidFill>
              </a:defRPr>
            </a:lvl8pPr>
            <a:lvl9pPr marL="3657600" algn="l" defTabSz="913765" rtl="0" eaLnBrk="1" latinLnBrk="0" hangingPunct="1">
              <a:defRPr sz="1800" kern="1200">
                <a:solidFill>
                  <a:srgbClr val="000000"/>
                </a:solidFill>
              </a:defRPr>
            </a:lvl9pPr>
          </a:lstStyle>
          <a:p>
            <a:pPr algn="ctr">
              <a:lnSpc>
                <a:spcPct val="130000"/>
              </a:lnSpc>
              <a:spcBef>
                <a:spcPct val="0"/>
              </a:spcBef>
              <a:buFontTx/>
              <a:buNone/>
            </a:pPr>
            <a:r>
              <a:rPr lang="zh-CN" altLang="en-US" sz="1900" b="1" spc="300">
                <a:latin typeface="Arial" panose="020B0604020202020204" pitchFamily="34" charset="0"/>
                <a:ea typeface="微软雅黑" panose="020B0503020204020204" charset="-122"/>
                <a:sym typeface="Arial" panose="020B0604020202020204" pitchFamily="34" charset="0"/>
              </a:rPr>
              <a:t>审批（第十</a:t>
            </a:r>
            <a:r>
              <a:rPr lang="en-US" altLang="zh-CN" sz="1900" b="1" spc="300">
                <a:latin typeface="Arial" panose="020B0604020202020204" pitchFamily="34" charset="0"/>
                <a:ea typeface="微软雅黑" panose="020B0503020204020204" charset="-122"/>
                <a:sym typeface="Arial" panose="020B0604020202020204" pitchFamily="34" charset="0"/>
              </a:rPr>
              <a:t>~</a:t>
            </a:r>
            <a:r>
              <a:rPr lang="zh-CN" altLang="en-US" sz="1900" b="1" spc="300">
                <a:latin typeface="Arial" panose="020B0604020202020204" pitchFamily="34" charset="0"/>
                <a:ea typeface="微软雅黑" panose="020B0503020204020204" charset="-122"/>
                <a:sym typeface="Arial" panose="020B0604020202020204" pitchFamily="34" charset="0"/>
              </a:rPr>
              <a:t>十二）</a:t>
            </a:r>
            <a:endParaRPr lang="zh-CN" altLang="en-US" sz="1900" b="1" spc="300">
              <a:latin typeface="Arial" panose="020B0604020202020204" pitchFamily="34" charset="0"/>
              <a:ea typeface="微软雅黑" panose="020B0503020204020204" charset="-122"/>
              <a:sym typeface="Arial" panose="020B0604020202020204" pitchFamily="34" charset="0"/>
            </a:endParaRPr>
          </a:p>
        </p:txBody>
      </p:sp>
      <p:sp>
        <p:nvSpPr>
          <p:cNvPr id="32" name="任意多边形 31"/>
          <p:cNvSpPr/>
          <p:nvPr>
            <p:custDataLst>
              <p:tags r:id="rId23"/>
            </p:custDataLst>
          </p:nvPr>
        </p:nvSpPr>
        <p:spPr bwMode="auto">
          <a:xfrm flipH="1">
            <a:off x="9076382" y="1030281"/>
            <a:ext cx="2668962" cy="2060787"/>
          </a:xfrm>
          <a:custGeom>
            <a:avLst/>
            <a:gdLst>
              <a:gd name="connsiteX0" fmla="*/ 0 w 2088232"/>
              <a:gd name="connsiteY0" fmla="*/ 0 h 1224135"/>
              <a:gd name="connsiteX1" fmla="*/ 1476165 w 2088232"/>
              <a:gd name="connsiteY1" fmla="*/ 0 h 1224135"/>
              <a:gd name="connsiteX2" fmla="*/ 2088232 w 2088232"/>
              <a:gd name="connsiteY2" fmla="*/ 612068 h 1224135"/>
              <a:gd name="connsiteX3" fmla="*/ 2088232 w 2088232"/>
              <a:gd name="connsiteY3" fmla="*/ 1224135 h 1224135"/>
              <a:gd name="connsiteX4" fmla="*/ 0 w 2088232"/>
              <a:gd name="connsiteY4" fmla="*/ 1224135 h 1224135"/>
              <a:gd name="connsiteX5" fmla="*/ 0 w 2088232"/>
              <a:gd name="connsiteY5" fmla="*/ 0 h 1224135"/>
              <a:gd name="connsiteX0-1" fmla="*/ 9144 w 2088232"/>
              <a:gd name="connsiteY0-2" fmla="*/ 356616 h 1224135"/>
              <a:gd name="connsiteX1-3" fmla="*/ 1476165 w 2088232"/>
              <a:gd name="connsiteY1-4" fmla="*/ 0 h 1224135"/>
              <a:gd name="connsiteX2-5" fmla="*/ 2088232 w 2088232"/>
              <a:gd name="connsiteY2-6" fmla="*/ 612068 h 1224135"/>
              <a:gd name="connsiteX3-7" fmla="*/ 2088232 w 2088232"/>
              <a:gd name="connsiteY3-8" fmla="*/ 1224135 h 1224135"/>
              <a:gd name="connsiteX4-9" fmla="*/ 0 w 2088232"/>
              <a:gd name="connsiteY4-10" fmla="*/ 1224135 h 1224135"/>
              <a:gd name="connsiteX5-11" fmla="*/ 9144 w 2088232"/>
              <a:gd name="connsiteY5-12" fmla="*/ 356616 h 1224135"/>
              <a:gd name="connsiteX0-13" fmla="*/ 9144 w 2088232"/>
              <a:gd name="connsiteY0-14" fmla="*/ 73152 h 940671"/>
              <a:gd name="connsiteX1-15" fmla="*/ 1531029 w 2088232"/>
              <a:gd name="connsiteY1-16" fmla="*/ 0 h 940671"/>
              <a:gd name="connsiteX2-17" fmla="*/ 2088232 w 2088232"/>
              <a:gd name="connsiteY2-18" fmla="*/ 328604 h 940671"/>
              <a:gd name="connsiteX3-19" fmla="*/ 2088232 w 2088232"/>
              <a:gd name="connsiteY3-20" fmla="*/ 940671 h 940671"/>
              <a:gd name="connsiteX4-21" fmla="*/ 0 w 2088232"/>
              <a:gd name="connsiteY4-22" fmla="*/ 940671 h 940671"/>
              <a:gd name="connsiteX5-23" fmla="*/ 9144 w 2088232"/>
              <a:gd name="connsiteY5-24" fmla="*/ 73152 h 940671"/>
              <a:gd name="connsiteX0-25" fmla="*/ 9144 w 2088232"/>
              <a:gd name="connsiteY0-26" fmla="*/ 0 h 867519"/>
              <a:gd name="connsiteX1-27" fmla="*/ 2088232 w 2088232"/>
              <a:gd name="connsiteY1-28" fmla="*/ 255452 h 867519"/>
              <a:gd name="connsiteX2-29" fmla="*/ 2088232 w 2088232"/>
              <a:gd name="connsiteY2-30" fmla="*/ 867519 h 867519"/>
              <a:gd name="connsiteX3-31" fmla="*/ 0 w 2088232"/>
              <a:gd name="connsiteY3-32" fmla="*/ 867519 h 867519"/>
              <a:gd name="connsiteX4-33" fmla="*/ 9144 w 2088232"/>
              <a:gd name="connsiteY4-34" fmla="*/ 0 h 867519"/>
              <a:gd name="connsiteX0-35" fmla="*/ 9144 w 2088232"/>
              <a:gd name="connsiteY0-36" fmla="*/ 0 h 867519"/>
              <a:gd name="connsiteX1-37" fmla="*/ 2088232 w 2088232"/>
              <a:gd name="connsiteY1-38" fmla="*/ 153763 h 867519"/>
              <a:gd name="connsiteX2-39" fmla="*/ 2088232 w 2088232"/>
              <a:gd name="connsiteY2-40" fmla="*/ 867519 h 867519"/>
              <a:gd name="connsiteX3-41" fmla="*/ 0 w 2088232"/>
              <a:gd name="connsiteY3-42" fmla="*/ 867519 h 867519"/>
              <a:gd name="connsiteX4-43" fmla="*/ 9144 w 2088232"/>
              <a:gd name="connsiteY4-44" fmla="*/ 0 h 86751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088232" h="867519">
                <a:moveTo>
                  <a:pt x="9144" y="0"/>
                </a:moveTo>
                <a:lnTo>
                  <a:pt x="2088232" y="153763"/>
                </a:lnTo>
                <a:lnTo>
                  <a:pt x="2088232" y="867519"/>
                </a:lnTo>
                <a:lnTo>
                  <a:pt x="0" y="867519"/>
                </a:lnTo>
                <a:lnTo>
                  <a:pt x="9144" y="0"/>
                </a:lnTo>
                <a:close/>
              </a:path>
            </a:pathLst>
          </a:custGeom>
          <a:solidFill>
            <a:srgbClr val="69A35B"/>
          </a:solidFill>
          <a:ln w="12700">
            <a:solidFill>
              <a:srgbClr val="69A35B"/>
            </a:solidFill>
            <a:round/>
          </a:ln>
        </p:spPr>
        <p:txBody>
          <a:bodyPr wrap="square" lIns="91440" tIns="45720" rIns="91440" bIns="45720" anchor="ctr">
            <a:normAutofit/>
          </a:bodyPr>
          <a:lstStyle/>
          <a:p>
            <a:pPr algn="ctr">
              <a:lnSpc>
                <a:spcPct val="12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33" name="矩形 32"/>
          <p:cNvSpPr/>
          <p:nvPr>
            <p:custDataLst>
              <p:tags r:id="rId24"/>
            </p:custDataLst>
          </p:nvPr>
        </p:nvSpPr>
        <p:spPr bwMode="auto">
          <a:xfrm>
            <a:off x="9076690" y="3070225"/>
            <a:ext cx="2668905" cy="2604770"/>
          </a:xfrm>
          <a:prstGeom prst="rect">
            <a:avLst/>
          </a:prstGeom>
          <a:solidFill>
            <a:sysClr val="window" lastClr="FFFFFF"/>
          </a:solidFill>
          <a:ln w="12700">
            <a:solidFill>
              <a:srgbClr val="69A35B"/>
            </a:solidFill>
            <a:round/>
          </a:ln>
        </p:spPr>
        <p:txBody>
          <a:bodyPr wrap="square" lIns="91440" tIns="45720" rIns="91440" bIns="45720" anchor="ctr">
            <a:normAutofit/>
          </a:bodyPr>
          <a:lstStyle/>
          <a:p>
            <a:pPr algn="ctr">
              <a:lnSpc>
                <a:spcPct val="12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42" name="椭圆 41"/>
          <p:cNvSpPr/>
          <p:nvPr>
            <p:custDataLst>
              <p:tags r:id="rId25"/>
            </p:custDataLst>
          </p:nvPr>
        </p:nvSpPr>
        <p:spPr>
          <a:xfrm>
            <a:off x="10065963" y="936394"/>
            <a:ext cx="689801" cy="689801"/>
          </a:xfrm>
          <a:prstGeom prst="ellipse">
            <a:avLst/>
          </a:prstGeom>
          <a:solidFill>
            <a:sysClr val="window" lastClr="FFFFFF"/>
          </a:solidFill>
          <a:ln w="28575" cap="flat" cmpd="sng" algn="ctr">
            <a:solidFill>
              <a:srgbClr val="69A35B"/>
            </a:solidFill>
            <a:prstDash val="solid"/>
            <a:miter lim="800000"/>
          </a:ln>
          <a:effectLst/>
        </p:spPr>
        <p:style>
          <a:lnRef idx="2">
            <a:srgbClr val="1F74AD">
              <a:shade val="50000"/>
            </a:srgbClr>
          </a:lnRef>
          <a:fillRef idx="1">
            <a:srgbClr val="1F74AD"/>
          </a:fillRef>
          <a:effectRef idx="0">
            <a:srgbClr val="1F74AD"/>
          </a:effectRef>
          <a:fontRef idx="minor">
            <a:sysClr val="window" lastClr="FFFFFF"/>
          </a:fontRef>
        </p:style>
        <p:txBody>
          <a:bodyPr wrap="square" lIns="91440" tIns="45720" rIns="91440" bIns="45720" anchor="ctr">
            <a:normAutofit/>
          </a:bodyPr>
          <a:lstStyle/>
          <a:p>
            <a:pPr algn="ctr">
              <a:lnSpc>
                <a:spcPct val="12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49" name="任意多边形 48"/>
          <p:cNvSpPr/>
          <p:nvPr>
            <p:custDataLst>
              <p:tags r:id="rId26"/>
            </p:custDataLst>
          </p:nvPr>
        </p:nvSpPr>
        <p:spPr bwMode="auto">
          <a:xfrm>
            <a:off x="10224895" y="1095621"/>
            <a:ext cx="371935" cy="371347"/>
          </a:xfrm>
          <a:custGeom>
            <a:avLst/>
            <a:gdLst>
              <a:gd name="connsiteX0" fmla="*/ 325000 h 606722"/>
              <a:gd name="connsiteY0" fmla="*/ 325000 h 606722"/>
              <a:gd name="connsiteX1" fmla="*/ 325000 h 606722"/>
              <a:gd name="connsiteY1" fmla="*/ 325000 h 606722"/>
              <a:gd name="connsiteX2" fmla="*/ 325000 h 606722"/>
              <a:gd name="connsiteY2" fmla="*/ 325000 h 606722"/>
              <a:gd name="connsiteX3" fmla="*/ 325000 h 606722"/>
              <a:gd name="connsiteY3" fmla="*/ 325000 h 606722"/>
              <a:gd name="connsiteX4" fmla="*/ 325000 h 606722"/>
              <a:gd name="connsiteY4" fmla="*/ 325000 h 606722"/>
              <a:gd name="connsiteX5" fmla="*/ 325000 h 606722"/>
              <a:gd name="connsiteY5" fmla="*/ 325000 h 606722"/>
              <a:gd name="connsiteX6" fmla="*/ 325000 h 606722"/>
              <a:gd name="connsiteY6" fmla="*/ 325000 h 606722"/>
              <a:gd name="connsiteX7" fmla="*/ 325000 h 606722"/>
              <a:gd name="connsiteY7" fmla="*/ 325000 h 606722"/>
              <a:gd name="connsiteX8" fmla="*/ 325000 h 606722"/>
              <a:gd name="connsiteY8" fmla="*/ 325000 h 606722"/>
              <a:gd name="connsiteX9" fmla="*/ 325000 h 606722"/>
              <a:gd name="connsiteY9" fmla="*/ 325000 h 606722"/>
              <a:gd name="connsiteX10" fmla="*/ 325000 h 606722"/>
              <a:gd name="connsiteY10" fmla="*/ 325000 h 606722"/>
              <a:gd name="connsiteX11" fmla="*/ 325000 h 606722"/>
              <a:gd name="connsiteY11" fmla="*/ 325000 h 606722"/>
              <a:gd name="connsiteX12" fmla="*/ 325000 h 606722"/>
              <a:gd name="connsiteY12" fmla="*/ 325000 h 606722"/>
              <a:gd name="connsiteX13" fmla="*/ 325000 h 606722"/>
              <a:gd name="connsiteY13" fmla="*/ 325000 h 606722"/>
              <a:gd name="connsiteX14" fmla="*/ 325000 h 606722"/>
              <a:gd name="connsiteY14" fmla="*/ 325000 h 606722"/>
              <a:gd name="connsiteX15" fmla="*/ 325000 h 606722"/>
              <a:gd name="connsiteY15" fmla="*/ 325000 h 606722"/>
              <a:gd name="connsiteX16" fmla="*/ 325000 h 606722"/>
              <a:gd name="connsiteY16" fmla="*/ 325000 h 606722"/>
              <a:gd name="connsiteX17" fmla="*/ 325000 h 606722"/>
              <a:gd name="connsiteY17" fmla="*/ 325000 h 606722"/>
              <a:gd name="connsiteX18" fmla="*/ 325000 h 606722"/>
              <a:gd name="connsiteY18" fmla="*/ 325000 h 606722"/>
              <a:gd name="connsiteX19" fmla="*/ 325000 h 606722"/>
              <a:gd name="connsiteY19" fmla="*/ 325000 h 606722"/>
              <a:gd name="connsiteX20" fmla="*/ 325000 h 606722"/>
              <a:gd name="connsiteY20" fmla="*/ 325000 h 606722"/>
              <a:gd name="connsiteX21" fmla="*/ 325000 h 606722"/>
              <a:gd name="connsiteY21" fmla="*/ 325000 h 606722"/>
              <a:gd name="connsiteX22" fmla="*/ 325000 h 606722"/>
              <a:gd name="connsiteY22" fmla="*/ 325000 h 606722"/>
              <a:gd name="connsiteX23" fmla="*/ 325000 h 606722"/>
              <a:gd name="connsiteY23" fmla="*/ 325000 h 606722"/>
              <a:gd name="connsiteX24" fmla="*/ 325000 h 606722"/>
              <a:gd name="connsiteY24" fmla="*/ 325000 h 606722"/>
              <a:gd name="connsiteX25" fmla="*/ 325000 h 606722"/>
              <a:gd name="connsiteY25" fmla="*/ 325000 h 606722"/>
              <a:gd name="connsiteX26" fmla="*/ 325000 h 606722"/>
              <a:gd name="connsiteY26" fmla="*/ 325000 h 606722"/>
              <a:gd name="connsiteX27" fmla="*/ 325000 h 606722"/>
              <a:gd name="connsiteY27" fmla="*/ 325000 h 606722"/>
              <a:gd name="connsiteX28" fmla="*/ 325000 h 606722"/>
              <a:gd name="connsiteY28" fmla="*/ 325000 h 606722"/>
              <a:gd name="connsiteX29" fmla="*/ 325000 h 606722"/>
              <a:gd name="connsiteY29" fmla="*/ 325000 h 606722"/>
              <a:gd name="connsiteX30" fmla="*/ 325000 h 606722"/>
              <a:gd name="connsiteY30" fmla="*/ 325000 h 606722"/>
              <a:gd name="connsiteX31" fmla="*/ 325000 h 606722"/>
              <a:gd name="connsiteY31" fmla="*/ 325000 h 606722"/>
              <a:gd name="connsiteX32" fmla="*/ 325000 h 606722"/>
              <a:gd name="connsiteY32" fmla="*/ 325000 h 606722"/>
              <a:gd name="connsiteX33" fmla="*/ 325000 h 606722"/>
              <a:gd name="connsiteY33" fmla="*/ 325000 h 606722"/>
              <a:gd name="connsiteX34" fmla="*/ 325000 h 606722"/>
              <a:gd name="connsiteY34" fmla="*/ 325000 h 606722"/>
              <a:gd name="connsiteX35" fmla="*/ 325000 h 606722"/>
              <a:gd name="connsiteY35" fmla="*/ 325000 h 606722"/>
              <a:gd name="connsiteX36" fmla="*/ 325000 h 606722"/>
              <a:gd name="connsiteY36" fmla="*/ 325000 h 606722"/>
              <a:gd name="connsiteX37" fmla="*/ 325000 h 606722"/>
              <a:gd name="connsiteY37" fmla="*/ 325000 h 606722"/>
              <a:gd name="connsiteX38" fmla="*/ 325000 h 606722"/>
              <a:gd name="connsiteY38" fmla="*/ 325000 h 606722"/>
              <a:gd name="connsiteX39" fmla="*/ 325000 h 606722"/>
              <a:gd name="connsiteY39" fmla="*/ 325000 h 606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81459" h="580542">
                <a:moveTo>
                  <a:pt x="213875" y="146706"/>
                </a:moveTo>
                <a:cubicBezTo>
                  <a:pt x="227226" y="146706"/>
                  <a:pt x="238084" y="157547"/>
                  <a:pt x="238084" y="171055"/>
                </a:cubicBezTo>
                <a:cubicBezTo>
                  <a:pt x="238084" y="184562"/>
                  <a:pt x="227226" y="195493"/>
                  <a:pt x="213875" y="195493"/>
                </a:cubicBezTo>
                <a:cubicBezTo>
                  <a:pt x="161630" y="195493"/>
                  <a:pt x="118998" y="238236"/>
                  <a:pt x="118998" y="290755"/>
                </a:cubicBezTo>
                <a:cubicBezTo>
                  <a:pt x="118998" y="300086"/>
                  <a:pt x="120422" y="309328"/>
                  <a:pt x="123092" y="318214"/>
                </a:cubicBezTo>
                <a:cubicBezTo>
                  <a:pt x="126741" y="330300"/>
                  <a:pt x="120422" y="343274"/>
                  <a:pt x="108673" y="347895"/>
                </a:cubicBezTo>
                <a:cubicBezTo>
                  <a:pt x="72182" y="362291"/>
                  <a:pt x="48507" y="397126"/>
                  <a:pt x="48507" y="436582"/>
                </a:cubicBezTo>
                <a:cubicBezTo>
                  <a:pt x="48507" y="489101"/>
                  <a:pt x="91050" y="531844"/>
                  <a:pt x="143384" y="531844"/>
                </a:cubicBezTo>
                <a:lnTo>
                  <a:pt x="438164" y="531844"/>
                </a:lnTo>
                <a:cubicBezTo>
                  <a:pt x="490320" y="531844"/>
                  <a:pt x="532952" y="489101"/>
                  <a:pt x="532952" y="436582"/>
                </a:cubicBezTo>
                <a:cubicBezTo>
                  <a:pt x="532952" y="408678"/>
                  <a:pt x="520759" y="382108"/>
                  <a:pt x="499398" y="363979"/>
                </a:cubicBezTo>
                <a:cubicBezTo>
                  <a:pt x="494147" y="359625"/>
                  <a:pt x="491032" y="353049"/>
                  <a:pt x="490854" y="346207"/>
                </a:cubicBezTo>
                <a:cubicBezTo>
                  <a:pt x="489252" y="294399"/>
                  <a:pt x="447598" y="253876"/>
                  <a:pt x="395976" y="253876"/>
                </a:cubicBezTo>
                <a:cubicBezTo>
                  <a:pt x="382625" y="253876"/>
                  <a:pt x="371767" y="243035"/>
                  <a:pt x="371767" y="229528"/>
                </a:cubicBezTo>
                <a:cubicBezTo>
                  <a:pt x="371767" y="216020"/>
                  <a:pt x="382625" y="205090"/>
                  <a:pt x="395976" y="205090"/>
                </a:cubicBezTo>
                <a:cubicBezTo>
                  <a:pt x="433535" y="205090"/>
                  <a:pt x="468959" y="219575"/>
                  <a:pt x="495927" y="245879"/>
                </a:cubicBezTo>
                <a:cubicBezTo>
                  <a:pt x="520225" y="269517"/>
                  <a:pt x="535177" y="300441"/>
                  <a:pt x="538648" y="334032"/>
                </a:cubicBezTo>
                <a:cubicBezTo>
                  <a:pt x="565972" y="361047"/>
                  <a:pt x="581459" y="397748"/>
                  <a:pt x="581459" y="436582"/>
                </a:cubicBezTo>
                <a:cubicBezTo>
                  <a:pt x="581459" y="516026"/>
                  <a:pt x="517199" y="580542"/>
                  <a:pt x="438164" y="580542"/>
                </a:cubicBezTo>
                <a:lnTo>
                  <a:pt x="143384" y="580542"/>
                </a:lnTo>
                <a:cubicBezTo>
                  <a:pt x="64349" y="580542"/>
                  <a:pt x="0" y="516026"/>
                  <a:pt x="0" y="436582"/>
                </a:cubicBezTo>
                <a:cubicBezTo>
                  <a:pt x="0" y="407079"/>
                  <a:pt x="8811" y="378820"/>
                  <a:pt x="25544" y="354471"/>
                </a:cubicBezTo>
                <a:cubicBezTo>
                  <a:pt x="37737" y="336698"/>
                  <a:pt x="53669" y="322124"/>
                  <a:pt x="72004" y="311638"/>
                </a:cubicBezTo>
                <a:cubicBezTo>
                  <a:pt x="70936" y="304618"/>
                  <a:pt x="70491" y="297598"/>
                  <a:pt x="70491" y="290666"/>
                </a:cubicBezTo>
                <a:cubicBezTo>
                  <a:pt x="70491" y="211222"/>
                  <a:pt x="134840" y="146706"/>
                  <a:pt x="213875" y="146706"/>
                </a:cubicBezTo>
                <a:close/>
                <a:moveTo>
                  <a:pt x="301555" y="0"/>
                </a:moveTo>
                <a:cubicBezTo>
                  <a:pt x="314815" y="0"/>
                  <a:pt x="325673" y="10930"/>
                  <a:pt x="325673" y="24259"/>
                </a:cubicBezTo>
                <a:lnTo>
                  <a:pt x="325673" y="369392"/>
                </a:lnTo>
                <a:lnTo>
                  <a:pt x="379960" y="313055"/>
                </a:lnTo>
                <a:cubicBezTo>
                  <a:pt x="389215" y="303458"/>
                  <a:pt x="404433" y="303191"/>
                  <a:pt x="414045" y="312522"/>
                </a:cubicBezTo>
                <a:cubicBezTo>
                  <a:pt x="423567" y="321763"/>
                  <a:pt x="423745" y="337225"/>
                  <a:pt x="414490" y="346822"/>
                </a:cubicBezTo>
                <a:lnTo>
                  <a:pt x="318642" y="446079"/>
                </a:lnTo>
                <a:cubicBezTo>
                  <a:pt x="314103" y="450788"/>
                  <a:pt x="307874" y="453454"/>
                  <a:pt x="301288" y="453454"/>
                </a:cubicBezTo>
                <a:cubicBezTo>
                  <a:pt x="294791" y="453454"/>
                  <a:pt x="288473" y="450788"/>
                  <a:pt x="284023" y="446079"/>
                </a:cubicBezTo>
                <a:lnTo>
                  <a:pt x="188086" y="346822"/>
                </a:lnTo>
                <a:cubicBezTo>
                  <a:pt x="178742" y="337225"/>
                  <a:pt x="179009" y="321941"/>
                  <a:pt x="188620" y="312522"/>
                </a:cubicBezTo>
                <a:cubicBezTo>
                  <a:pt x="198054" y="303191"/>
                  <a:pt x="213361" y="303458"/>
                  <a:pt x="222617" y="313055"/>
                </a:cubicBezTo>
                <a:lnTo>
                  <a:pt x="277437" y="369392"/>
                </a:lnTo>
                <a:lnTo>
                  <a:pt x="277437" y="24259"/>
                </a:lnTo>
                <a:cubicBezTo>
                  <a:pt x="277437" y="10930"/>
                  <a:pt x="288295" y="0"/>
                  <a:pt x="301555" y="0"/>
                </a:cubicBezTo>
                <a:close/>
              </a:path>
            </a:pathLst>
          </a:custGeom>
          <a:solidFill>
            <a:srgbClr val="69A35B"/>
          </a:solidFill>
          <a:ln>
            <a:noFill/>
          </a:ln>
        </p:spPr>
        <p:txBody>
          <a:bodyPr wrap="square" lIns="91440" tIns="45720" rIns="91440" bIns="45720" anchor="ctr">
            <a:normAutofit fontScale="75000" lnSpcReduction="10000"/>
          </a:bodyPr>
          <a:lstStyle/>
          <a:p>
            <a:pPr algn="ctr">
              <a:lnSpc>
                <a:spcPct val="14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51" name="文本框 50"/>
          <p:cNvSpPr txBox="1"/>
          <p:nvPr>
            <p:custDataLst>
              <p:tags r:id="rId27"/>
            </p:custDataLst>
          </p:nvPr>
        </p:nvSpPr>
        <p:spPr bwMode="auto">
          <a:xfrm>
            <a:off x="9343292" y="3178696"/>
            <a:ext cx="2135143" cy="396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5720" rIns="91440" bIns="0" anchor="b" anchorCtr="0">
            <a:normAutofit fontScale="90000" lnSpcReduction="20000"/>
          </a:bodyPr>
          <a:lstStyle>
            <a:defPPr>
              <a:defRPr lang="zh-CN"/>
            </a:defPPr>
            <a:lvl1pPr marL="0" algn="l" defTabSz="913765" rtl="0" eaLnBrk="1" latinLnBrk="0" hangingPunct="1">
              <a:defRPr sz="1800" kern="1200">
                <a:solidFill>
                  <a:srgbClr val="000000"/>
                </a:solidFill>
              </a:defRPr>
            </a:lvl1pPr>
            <a:lvl2pPr marL="457200" algn="l" defTabSz="913765" rtl="0" eaLnBrk="1" latinLnBrk="0" hangingPunct="1">
              <a:defRPr sz="1800" kern="1200">
                <a:solidFill>
                  <a:srgbClr val="000000"/>
                </a:solidFill>
              </a:defRPr>
            </a:lvl2pPr>
            <a:lvl3pPr marL="914400" algn="l" defTabSz="913765" rtl="0" eaLnBrk="1" latinLnBrk="0" hangingPunct="1">
              <a:defRPr sz="1800" kern="1200">
                <a:solidFill>
                  <a:srgbClr val="000000"/>
                </a:solidFill>
              </a:defRPr>
            </a:lvl3pPr>
            <a:lvl4pPr marL="1371600" algn="l" defTabSz="913765" rtl="0" eaLnBrk="1" latinLnBrk="0" hangingPunct="1">
              <a:defRPr sz="1800" kern="1200">
                <a:solidFill>
                  <a:srgbClr val="000000"/>
                </a:solidFill>
              </a:defRPr>
            </a:lvl4pPr>
            <a:lvl5pPr marL="1828800" algn="l" defTabSz="913765" rtl="0" eaLnBrk="1" latinLnBrk="0" hangingPunct="1">
              <a:defRPr sz="1800" kern="1200">
                <a:solidFill>
                  <a:srgbClr val="000000"/>
                </a:solidFill>
              </a:defRPr>
            </a:lvl5pPr>
            <a:lvl6pPr marL="2286000" algn="l" defTabSz="913765" rtl="0" eaLnBrk="1" latinLnBrk="0" hangingPunct="1">
              <a:defRPr sz="1800" kern="1200">
                <a:solidFill>
                  <a:srgbClr val="000000"/>
                </a:solidFill>
              </a:defRPr>
            </a:lvl6pPr>
            <a:lvl7pPr marL="2743200" algn="l" defTabSz="913765" rtl="0" eaLnBrk="1" latinLnBrk="0" hangingPunct="1">
              <a:defRPr sz="1800" kern="1200">
                <a:solidFill>
                  <a:srgbClr val="000000"/>
                </a:solidFill>
              </a:defRPr>
            </a:lvl7pPr>
            <a:lvl8pPr marL="3200400" algn="l" defTabSz="913765" rtl="0" eaLnBrk="1" latinLnBrk="0" hangingPunct="1">
              <a:defRPr sz="1800" kern="1200">
                <a:solidFill>
                  <a:srgbClr val="000000"/>
                </a:solidFill>
              </a:defRPr>
            </a:lvl8pPr>
            <a:lvl9pPr marL="3657600" algn="l" defTabSz="913765" rtl="0" eaLnBrk="1" latinLnBrk="0" hangingPunct="1">
              <a:defRPr sz="1800" kern="1200">
                <a:solidFill>
                  <a:srgbClr val="000000"/>
                </a:solidFill>
              </a:defRPr>
            </a:lvl9pPr>
          </a:lstStyle>
          <a:p>
            <a:pPr algn="ctr">
              <a:lnSpc>
                <a:spcPct val="130000"/>
              </a:lnSpc>
              <a:spcBef>
                <a:spcPct val="0"/>
              </a:spcBef>
              <a:buFontTx/>
              <a:buNone/>
            </a:pPr>
            <a:r>
              <a:rPr lang="zh-CN" altLang="en-US" sz="2000" b="1" spc="300">
                <a:latin typeface="Arial" panose="020B0604020202020204" pitchFamily="34" charset="0"/>
                <a:ea typeface="微软雅黑" panose="020B0503020204020204" charset="-122"/>
                <a:sym typeface="Arial" panose="020B0604020202020204" pitchFamily="34" charset="0"/>
              </a:rPr>
              <a:t>延续（第十四条）</a:t>
            </a:r>
            <a:endParaRPr lang="zh-CN" altLang="en-US" sz="2000" b="1" spc="300">
              <a:latin typeface="Arial" panose="020B0604020202020204" pitchFamily="34" charset="0"/>
              <a:ea typeface="微软雅黑" panose="020B0503020204020204" charset="-122"/>
              <a:sym typeface="Arial" panose="020B0604020202020204" pitchFamily="34" charset="0"/>
            </a:endParaRPr>
          </a:p>
        </p:txBody>
      </p:sp>
      <p:sp>
        <p:nvSpPr>
          <p:cNvPr id="52" name="矩形 51"/>
          <p:cNvSpPr/>
          <p:nvPr>
            <p:custDataLst>
              <p:tags r:id="rId28"/>
            </p:custDataLst>
          </p:nvPr>
        </p:nvSpPr>
        <p:spPr bwMode="auto">
          <a:xfrm>
            <a:off x="3556000" y="3594100"/>
            <a:ext cx="2469515" cy="209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0" rIns="90000" bIns="46800" anchor="t" anchorCtr="0"/>
          <a:lstStyle>
            <a:defPPr>
              <a:defRPr lang="zh-CN"/>
            </a:defPPr>
            <a:lvl1pPr marL="0" algn="l" defTabSz="913765" rtl="0" eaLnBrk="1" latinLnBrk="0" hangingPunct="1">
              <a:defRPr sz="1800" kern="1200">
                <a:solidFill>
                  <a:srgbClr val="000000"/>
                </a:solidFill>
              </a:defRPr>
            </a:lvl1pPr>
            <a:lvl2pPr marL="457200" algn="l" defTabSz="913765" rtl="0" eaLnBrk="1" latinLnBrk="0" hangingPunct="1">
              <a:defRPr sz="1800" kern="1200">
                <a:solidFill>
                  <a:srgbClr val="000000"/>
                </a:solidFill>
              </a:defRPr>
            </a:lvl2pPr>
            <a:lvl3pPr marL="914400" algn="l" defTabSz="913765" rtl="0" eaLnBrk="1" latinLnBrk="0" hangingPunct="1">
              <a:defRPr sz="1800" kern="1200">
                <a:solidFill>
                  <a:srgbClr val="000000"/>
                </a:solidFill>
              </a:defRPr>
            </a:lvl3pPr>
            <a:lvl4pPr marL="1371600" algn="l" defTabSz="913765" rtl="0" eaLnBrk="1" latinLnBrk="0" hangingPunct="1">
              <a:defRPr sz="1800" kern="1200">
                <a:solidFill>
                  <a:srgbClr val="000000"/>
                </a:solidFill>
              </a:defRPr>
            </a:lvl4pPr>
            <a:lvl5pPr marL="1828800" algn="l" defTabSz="913765" rtl="0" eaLnBrk="1" latinLnBrk="0" hangingPunct="1">
              <a:defRPr sz="1800" kern="1200">
                <a:solidFill>
                  <a:srgbClr val="000000"/>
                </a:solidFill>
              </a:defRPr>
            </a:lvl5pPr>
            <a:lvl6pPr marL="2286000" algn="l" defTabSz="913765" rtl="0" eaLnBrk="1" latinLnBrk="0" hangingPunct="1">
              <a:defRPr sz="1800" kern="1200">
                <a:solidFill>
                  <a:srgbClr val="000000"/>
                </a:solidFill>
              </a:defRPr>
            </a:lvl6pPr>
            <a:lvl7pPr marL="2743200" algn="l" defTabSz="913765" rtl="0" eaLnBrk="1" latinLnBrk="0" hangingPunct="1">
              <a:defRPr sz="1800" kern="1200">
                <a:solidFill>
                  <a:srgbClr val="000000"/>
                </a:solidFill>
              </a:defRPr>
            </a:lvl7pPr>
            <a:lvl8pPr marL="3200400" algn="l" defTabSz="913765" rtl="0" eaLnBrk="1" latinLnBrk="0" hangingPunct="1">
              <a:defRPr sz="1800" kern="1200">
                <a:solidFill>
                  <a:srgbClr val="000000"/>
                </a:solidFill>
              </a:defRPr>
            </a:lvl8pPr>
            <a:lvl9pPr marL="3657600" algn="l" defTabSz="913765" rtl="0" eaLnBrk="1" latinLnBrk="0" hangingPunct="1">
              <a:defRPr sz="1800" kern="1200">
                <a:solidFill>
                  <a:srgbClr val="000000"/>
                </a:solidFill>
              </a:defRPr>
            </a:lvl9pPr>
          </a:lstStyle>
          <a:p>
            <a:pPr marL="171450" indent="-171450" algn="l">
              <a:lnSpc>
                <a:spcPct val="120000"/>
              </a:lnSpc>
              <a:buFont typeface="Arial" panose="020B0604020202020204" pitchFamily="34" charset="0"/>
              <a:buChar char="•"/>
            </a:pPr>
            <a:r>
              <a:rPr lang="zh-CN" altLang="en-US" sz="1200" spc="150">
                <a:latin typeface="Arial" panose="020B0604020202020204" pitchFamily="34" charset="0"/>
                <a:ea typeface="微软雅黑" panose="020B0503020204020204" charset="-122"/>
                <a:sym typeface="Arial" panose="020B0604020202020204" pitchFamily="34" charset="0"/>
              </a:rPr>
              <a:t>审批部门对收到的排污许可证申请，应当根据具体情况分别作出处理。</a:t>
            </a:r>
            <a:endParaRPr lang="zh-CN" altLang="en-US" sz="1200" spc="150">
              <a:latin typeface="Arial" panose="020B0604020202020204" pitchFamily="34" charset="0"/>
              <a:ea typeface="微软雅黑" panose="020B0503020204020204" charset="-122"/>
              <a:sym typeface="Arial" panose="020B0604020202020204" pitchFamily="34" charset="0"/>
            </a:endParaRPr>
          </a:p>
          <a:p>
            <a:pPr marL="171450" indent="-171450" algn="l">
              <a:lnSpc>
                <a:spcPct val="120000"/>
              </a:lnSpc>
              <a:buFont typeface="Arial" panose="020B0604020202020204" pitchFamily="34" charset="0"/>
              <a:buChar char="•"/>
            </a:pPr>
            <a:r>
              <a:rPr lang="zh-CN" altLang="en-US" sz="1200" spc="150">
                <a:latin typeface="Arial" panose="020B0604020202020204" pitchFamily="34" charset="0"/>
                <a:ea typeface="微软雅黑" panose="020B0503020204020204" charset="-122"/>
                <a:sym typeface="Arial" panose="020B0604020202020204" pitchFamily="34" charset="0"/>
              </a:rPr>
              <a:t>审批部门应当在全国排污许可证管理信息平台上公开受理或者不予受理排污许可证申请的决定，同时向排污单位出具加盖本审批部门专用印章和注明日期的书面凭证。</a:t>
            </a:r>
            <a:endParaRPr lang="zh-CN" altLang="en-US" sz="1200" spc="150">
              <a:latin typeface="Arial" panose="020B0604020202020204" pitchFamily="34" charset="0"/>
              <a:ea typeface="微软雅黑" panose="020B0503020204020204" charset="-122"/>
              <a:sym typeface="Arial" panose="020B0604020202020204" pitchFamily="34" charset="0"/>
            </a:endParaRPr>
          </a:p>
        </p:txBody>
      </p:sp>
      <p:sp>
        <p:nvSpPr>
          <p:cNvPr id="53" name="矩形 52"/>
          <p:cNvSpPr/>
          <p:nvPr>
            <p:custDataLst>
              <p:tags r:id="rId29"/>
            </p:custDataLst>
          </p:nvPr>
        </p:nvSpPr>
        <p:spPr bwMode="auto">
          <a:xfrm>
            <a:off x="6365875" y="3594100"/>
            <a:ext cx="2469515" cy="209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0" rIns="90000" bIns="46800" anchor="t" anchorCtr="0"/>
          <a:lstStyle>
            <a:defPPr>
              <a:defRPr lang="zh-CN"/>
            </a:defPPr>
            <a:lvl1pPr marL="0" algn="l" defTabSz="913765" rtl="0" eaLnBrk="1" latinLnBrk="0" hangingPunct="1">
              <a:defRPr sz="1800" kern="1200">
                <a:solidFill>
                  <a:srgbClr val="000000"/>
                </a:solidFill>
              </a:defRPr>
            </a:lvl1pPr>
            <a:lvl2pPr marL="457200" algn="l" defTabSz="913765" rtl="0" eaLnBrk="1" latinLnBrk="0" hangingPunct="1">
              <a:defRPr sz="1800" kern="1200">
                <a:solidFill>
                  <a:srgbClr val="000000"/>
                </a:solidFill>
              </a:defRPr>
            </a:lvl2pPr>
            <a:lvl3pPr marL="914400" algn="l" defTabSz="913765" rtl="0" eaLnBrk="1" latinLnBrk="0" hangingPunct="1">
              <a:defRPr sz="1800" kern="1200">
                <a:solidFill>
                  <a:srgbClr val="000000"/>
                </a:solidFill>
              </a:defRPr>
            </a:lvl3pPr>
            <a:lvl4pPr marL="1371600" algn="l" defTabSz="913765" rtl="0" eaLnBrk="1" latinLnBrk="0" hangingPunct="1">
              <a:defRPr sz="1800" kern="1200">
                <a:solidFill>
                  <a:srgbClr val="000000"/>
                </a:solidFill>
              </a:defRPr>
            </a:lvl4pPr>
            <a:lvl5pPr marL="1828800" algn="l" defTabSz="913765" rtl="0" eaLnBrk="1" latinLnBrk="0" hangingPunct="1">
              <a:defRPr sz="1800" kern="1200">
                <a:solidFill>
                  <a:srgbClr val="000000"/>
                </a:solidFill>
              </a:defRPr>
            </a:lvl5pPr>
            <a:lvl6pPr marL="2286000" algn="l" defTabSz="913765" rtl="0" eaLnBrk="1" latinLnBrk="0" hangingPunct="1">
              <a:defRPr sz="1800" kern="1200">
                <a:solidFill>
                  <a:srgbClr val="000000"/>
                </a:solidFill>
              </a:defRPr>
            </a:lvl6pPr>
            <a:lvl7pPr marL="2743200" algn="l" defTabSz="913765" rtl="0" eaLnBrk="1" latinLnBrk="0" hangingPunct="1">
              <a:defRPr sz="1800" kern="1200">
                <a:solidFill>
                  <a:srgbClr val="000000"/>
                </a:solidFill>
              </a:defRPr>
            </a:lvl7pPr>
            <a:lvl8pPr marL="3200400" algn="l" defTabSz="913765" rtl="0" eaLnBrk="1" latinLnBrk="0" hangingPunct="1">
              <a:defRPr sz="1800" kern="1200">
                <a:solidFill>
                  <a:srgbClr val="000000"/>
                </a:solidFill>
              </a:defRPr>
            </a:lvl8pPr>
            <a:lvl9pPr marL="3657600" algn="l" defTabSz="913765" rtl="0" eaLnBrk="1" latinLnBrk="0" hangingPunct="1">
              <a:defRPr sz="1800" kern="1200">
                <a:solidFill>
                  <a:srgbClr val="000000"/>
                </a:solidFill>
              </a:defRPr>
            </a:lvl9pPr>
          </a:lstStyle>
          <a:p>
            <a:pPr marL="171450" indent="-171450" algn="l">
              <a:lnSpc>
                <a:spcPct val="120000"/>
              </a:lnSpc>
              <a:buFont typeface="Arial" panose="020B0604020202020204" pitchFamily="34" charset="0"/>
              <a:buChar char="•"/>
            </a:pPr>
            <a:r>
              <a:rPr lang="zh-CN" altLang="en-US" sz="1200" spc="150">
                <a:latin typeface="Arial" panose="020B0604020202020204" pitchFamily="34" charset="0"/>
                <a:ea typeface="微软雅黑" panose="020B0503020204020204" charset="-122"/>
                <a:sym typeface="Arial" panose="020B0604020202020204" pitchFamily="34" charset="0"/>
              </a:rPr>
              <a:t>审批部门应当对排污单位提交的申请材料进行审查，并可以对排污单位的生产经营场所进行现场核查。</a:t>
            </a:r>
            <a:endParaRPr lang="zh-CN" altLang="en-US" sz="1200" spc="150">
              <a:latin typeface="Arial" panose="020B0604020202020204" pitchFamily="34" charset="0"/>
              <a:ea typeface="微软雅黑" panose="020B0503020204020204" charset="-122"/>
              <a:sym typeface="Arial" panose="020B0604020202020204" pitchFamily="34" charset="0"/>
            </a:endParaRPr>
          </a:p>
          <a:p>
            <a:pPr marL="171450" indent="-171450" algn="l">
              <a:lnSpc>
                <a:spcPct val="120000"/>
              </a:lnSpc>
              <a:buFont typeface="Arial" panose="020B0604020202020204" pitchFamily="34" charset="0"/>
              <a:buChar char="•"/>
            </a:pPr>
            <a:r>
              <a:rPr lang="zh-CN" altLang="en-US" sz="1200" spc="150">
                <a:latin typeface="Arial" panose="020B0604020202020204" pitchFamily="34" charset="0"/>
                <a:ea typeface="微软雅黑" panose="020B0503020204020204" charset="-122"/>
                <a:sym typeface="Arial" panose="020B0604020202020204" pitchFamily="34" charset="0"/>
              </a:rPr>
              <a:t>审批部门可以组织技术机构对排污许可证申请材料进行技术评估，并承担相应费用。</a:t>
            </a:r>
            <a:endParaRPr lang="zh-CN" altLang="en-US" sz="1200" spc="150">
              <a:latin typeface="Arial" panose="020B0604020202020204" pitchFamily="34" charset="0"/>
              <a:ea typeface="微软雅黑" panose="020B0503020204020204" charset="-122"/>
              <a:sym typeface="Arial" panose="020B0604020202020204" pitchFamily="34" charset="0"/>
            </a:endParaRPr>
          </a:p>
          <a:p>
            <a:pPr marL="171450" indent="-171450" algn="l">
              <a:lnSpc>
                <a:spcPct val="120000"/>
              </a:lnSpc>
              <a:buFont typeface="Arial" panose="020B0604020202020204" pitchFamily="34" charset="0"/>
              <a:buChar char="•"/>
            </a:pPr>
            <a:r>
              <a:rPr lang="zh-CN" altLang="en-US" sz="1200" spc="150">
                <a:latin typeface="Arial" panose="020B0604020202020204" pitchFamily="34" charset="0"/>
                <a:ea typeface="微软雅黑" panose="020B0503020204020204" charset="-122"/>
                <a:sym typeface="Arial" panose="020B0604020202020204" pitchFamily="34" charset="0"/>
              </a:rPr>
              <a:t>对具备条件的排污单位，颁发排污许可证。</a:t>
            </a:r>
            <a:endParaRPr lang="zh-CN" altLang="en-US" sz="1200" spc="150">
              <a:latin typeface="Arial" panose="020B0604020202020204" pitchFamily="34" charset="0"/>
              <a:ea typeface="微软雅黑" panose="020B0503020204020204" charset="-122"/>
              <a:sym typeface="Arial" panose="020B0604020202020204" pitchFamily="34" charset="0"/>
            </a:endParaRPr>
          </a:p>
        </p:txBody>
      </p:sp>
      <p:sp>
        <p:nvSpPr>
          <p:cNvPr id="57" name="矩形 56"/>
          <p:cNvSpPr/>
          <p:nvPr>
            <p:custDataLst>
              <p:tags r:id="rId30"/>
            </p:custDataLst>
          </p:nvPr>
        </p:nvSpPr>
        <p:spPr bwMode="auto">
          <a:xfrm>
            <a:off x="9175750" y="3594100"/>
            <a:ext cx="2469515" cy="209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0" rIns="90000" bIns="46800" anchor="t" anchorCtr="0"/>
          <a:lstStyle>
            <a:defPPr>
              <a:defRPr lang="zh-CN"/>
            </a:defPPr>
            <a:lvl1pPr marL="0" algn="l" defTabSz="913765" rtl="0" eaLnBrk="1" latinLnBrk="0" hangingPunct="1">
              <a:defRPr sz="1800" kern="1200">
                <a:solidFill>
                  <a:srgbClr val="000000"/>
                </a:solidFill>
              </a:defRPr>
            </a:lvl1pPr>
            <a:lvl2pPr marL="457200" algn="l" defTabSz="913765" rtl="0" eaLnBrk="1" latinLnBrk="0" hangingPunct="1">
              <a:defRPr sz="1800" kern="1200">
                <a:solidFill>
                  <a:srgbClr val="000000"/>
                </a:solidFill>
              </a:defRPr>
            </a:lvl2pPr>
            <a:lvl3pPr marL="914400" algn="l" defTabSz="913765" rtl="0" eaLnBrk="1" latinLnBrk="0" hangingPunct="1">
              <a:defRPr sz="1800" kern="1200">
                <a:solidFill>
                  <a:srgbClr val="000000"/>
                </a:solidFill>
              </a:defRPr>
            </a:lvl3pPr>
            <a:lvl4pPr marL="1371600" algn="l" defTabSz="913765" rtl="0" eaLnBrk="1" latinLnBrk="0" hangingPunct="1">
              <a:defRPr sz="1800" kern="1200">
                <a:solidFill>
                  <a:srgbClr val="000000"/>
                </a:solidFill>
              </a:defRPr>
            </a:lvl4pPr>
            <a:lvl5pPr marL="1828800" algn="l" defTabSz="913765" rtl="0" eaLnBrk="1" latinLnBrk="0" hangingPunct="1">
              <a:defRPr sz="1800" kern="1200">
                <a:solidFill>
                  <a:srgbClr val="000000"/>
                </a:solidFill>
              </a:defRPr>
            </a:lvl5pPr>
            <a:lvl6pPr marL="2286000" algn="l" defTabSz="913765" rtl="0" eaLnBrk="1" latinLnBrk="0" hangingPunct="1">
              <a:defRPr sz="1800" kern="1200">
                <a:solidFill>
                  <a:srgbClr val="000000"/>
                </a:solidFill>
              </a:defRPr>
            </a:lvl6pPr>
            <a:lvl7pPr marL="2743200" algn="l" defTabSz="913765" rtl="0" eaLnBrk="1" latinLnBrk="0" hangingPunct="1">
              <a:defRPr sz="1800" kern="1200">
                <a:solidFill>
                  <a:srgbClr val="000000"/>
                </a:solidFill>
              </a:defRPr>
            </a:lvl7pPr>
            <a:lvl8pPr marL="3200400" algn="l" defTabSz="913765" rtl="0" eaLnBrk="1" latinLnBrk="0" hangingPunct="1">
              <a:defRPr sz="1800" kern="1200">
                <a:solidFill>
                  <a:srgbClr val="000000"/>
                </a:solidFill>
              </a:defRPr>
            </a:lvl8pPr>
            <a:lvl9pPr marL="3657600" algn="l" defTabSz="913765" rtl="0" eaLnBrk="1" latinLnBrk="0" hangingPunct="1">
              <a:defRPr sz="1800" kern="1200">
                <a:solidFill>
                  <a:srgbClr val="000000"/>
                </a:solidFill>
              </a:defRPr>
            </a:lvl9pPr>
          </a:lstStyle>
          <a:p>
            <a:pPr marL="171450" indent="-171450" algn="l">
              <a:lnSpc>
                <a:spcPct val="120000"/>
              </a:lnSpc>
              <a:buFont typeface="Arial" panose="020B0604020202020204" pitchFamily="34" charset="0"/>
              <a:buChar char="•"/>
            </a:pPr>
            <a:r>
              <a:rPr lang="zh-CN" altLang="en-US" sz="1200" spc="150">
                <a:latin typeface="Arial" panose="020B0604020202020204" pitchFamily="34" charset="0"/>
                <a:ea typeface="微软雅黑" panose="020B0503020204020204" charset="-122"/>
                <a:sym typeface="Arial" panose="020B0604020202020204" pitchFamily="34" charset="0"/>
              </a:rPr>
              <a:t>排污许可证有效期为</a:t>
            </a:r>
            <a:r>
              <a:rPr lang="zh-CN" altLang="en-US" sz="1200" b="1" spc="150">
                <a:solidFill>
                  <a:srgbClr val="FF0000"/>
                </a:solidFill>
                <a:latin typeface="Arial" panose="020B0604020202020204" pitchFamily="34" charset="0"/>
                <a:ea typeface="微软雅黑" panose="020B0503020204020204" charset="-122"/>
                <a:sym typeface="Arial" panose="020B0604020202020204" pitchFamily="34" charset="0"/>
              </a:rPr>
              <a:t>5年</a:t>
            </a:r>
            <a:r>
              <a:rPr lang="zh-CN" altLang="en-US" sz="1200" spc="150">
                <a:latin typeface="Arial" panose="020B0604020202020204" pitchFamily="34" charset="0"/>
                <a:ea typeface="微软雅黑" panose="020B0503020204020204" charset="-122"/>
                <a:sym typeface="Arial" panose="020B0604020202020204" pitchFamily="34" charset="0"/>
              </a:rPr>
              <a:t>。</a:t>
            </a:r>
            <a:endParaRPr lang="zh-CN" altLang="en-US" sz="1200" spc="150">
              <a:latin typeface="Arial" panose="020B0604020202020204" pitchFamily="34" charset="0"/>
              <a:ea typeface="微软雅黑" panose="020B0503020204020204" charset="-122"/>
              <a:sym typeface="Arial" panose="020B0604020202020204" pitchFamily="34" charset="0"/>
            </a:endParaRPr>
          </a:p>
          <a:p>
            <a:pPr marL="171450" indent="-171450" algn="l">
              <a:lnSpc>
                <a:spcPct val="120000"/>
              </a:lnSpc>
              <a:buFont typeface="Arial" panose="020B0604020202020204" pitchFamily="34" charset="0"/>
              <a:buChar char="•"/>
            </a:pPr>
            <a:r>
              <a:rPr lang="zh-CN" altLang="en-US" sz="1200" spc="150">
                <a:latin typeface="Arial" panose="020B0604020202020204" pitchFamily="34" charset="0"/>
                <a:ea typeface="微软雅黑" panose="020B0503020204020204" charset="-122"/>
                <a:sym typeface="Arial" panose="020B0604020202020204" pitchFamily="34" charset="0"/>
              </a:rPr>
              <a:t>排污许可证有效期届满，排污单位需要继续排放污染物的，应当于排污许可证有效期届满</a:t>
            </a:r>
            <a:r>
              <a:rPr lang="zh-CN" altLang="en-US" sz="1200" b="1" spc="150">
                <a:solidFill>
                  <a:srgbClr val="FF0000"/>
                </a:solidFill>
                <a:latin typeface="Arial" panose="020B0604020202020204" pitchFamily="34" charset="0"/>
                <a:ea typeface="微软雅黑" panose="020B0503020204020204" charset="-122"/>
                <a:sym typeface="Arial" panose="020B0604020202020204" pitchFamily="34" charset="0"/>
              </a:rPr>
              <a:t>60日</a:t>
            </a:r>
            <a:r>
              <a:rPr lang="zh-CN" altLang="en-US" sz="1200" spc="150">
                <a:latin typeface="Arial" panose="020B0604020202020204" pitchFamily="34" charset="0"/>
                <a:ea typeface="微软雅黑" panose="020B0503020204020204" charset="-122"/>
                <a:sym typeface="Arial" panose="020B0604020202020204" pitchFamily="34" charset="0"/>
              </a:rPr>
              <a:t>前向审批部门提出申请。</a:t>
            </a:r>
            <a:endParaRPr lang="zh-CN" altLang="en-US" sz="1200" spc="150">
              <a:latin typeface="Arial" panose="020B0604020202020204" pitchFamily="34" charset="0"/>
              <a:ea typeface="微软雅黑" panose="020B0503020204020204" charset="-122"/>
              <a:sym typeface="Arial" panose="020B0604020202020204" pitchFamily="34" charset="0"/>
            </a:endParaRPr>
          </a:p>
        </p:txBody>
      </p:sp>
      <p:sp>
        <p:nvSpPr>
          <p:cNvPr id="20" name="矩形 19"/>
          <p:cNvSpPr/>
          <p:nvPr>
            <p:custDataLst>
              <p:tags r:id="rId31"/>
            </p:custDataLst>
          </p:nvPr>
        </p:nvSpPr>
        <p:spPr>
          <a:xfrm>
            <a:off x="0" y="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itle 6"/>
          <p:cNvSpPr txBox="1"/>
          <p:nvPr>
            <p:custDataLst>
              <p:tags r:id="rId32"/>
            </p:custDataLst>
          </p:nvPr>
        </p:nvSpPr>
        <p:spPr>
          <a:xfrm>
            <a:off x="608399" y="153000"/>
            <a:ext cx="10974649" cy="608400"/>
          </a:xfrm>
          <a:prstGeom prst="rect">
            <a:avLst/>
          </a:prstGeom>
          <a:noFill/>
          <a:ln w="3175">
            <a:noFill/>
            <a:prstDash val="dash"/>
          </a:ln>
        </p:spPr>
        <p:txBody>
          <a:bodyPr wrap="square" lIns="72000" tIns="36000" rIns="72000" bIns="36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pPr>
            <a:r>
              <a:rPr lang="zh-CN" altLang="en-US" sz="3200" b="1" spc="150" dirty="0">
                <a:ln w="3175">
                  <a:noFill/>
                  <a:prstDash val="dash"/>
                </a:ln>
                <a:latin typeface="Arial" panose="020B0604020202020204" pitchFamily="34" charset="0"/>
                <a:ea typeface="微软雅黑" panose="020B0503020204020204" charset="-122"/>
                <a:cs typeface="微软雅黑" panose="020B0503020204020204" charset="-122"/>
              </a:rPr>
              <a:t>单击此处添加大标题</a:t>
            </a:r>
            <a:endParaRPr lang="zh-CN" altLang="en-US" sz="3200" b="1" spc="150" dirty="0">
              <a:ln w="3175">
                <a:noFill/>
                <a:prstDash val="dash"/>
              </a:ln>
              <a:latin typeface="Arial" panose="020B0604020202020204" pitchFamily="34" charset="0"/>
              <a:ea typeface="微软雅黑" panose="020B0503020204020204" charset="-122"/>
              <a:cs typeface="微软雅黑" panose="020B0503020204020204" charset="-122"/>
            </a:endParaRPr>
          </a:p>
        </p:txBody>
      </p:sp>
      <p:sp>
        <p:nvSpPr>
          <p:cNvPr id="13" name="矩形 12"/>
          <p:cNvSpPr/>
          <p:nvPr>
            <p:custDataLst>
              <p:tags r:id="rId33"/>
            </p:custDataLst>
          </p:nvPr>
        </p:nvSpPr>
        <p:spPr>
          <a:xfrm>
            <a:off x="0" y="-889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Title 6"/>
          <p:cNvSpPr txBox="1"/>
          <p:nvPr>
            <p:custDataLst>
              <p:tags r:id="rId34"/>
            </p:custDataLst>
          </p:nvPr>
        </p:nvSpPr>
        <p:spPr>
          <a:xfrm>
            <a:off x="1109414" y="153000"/>
            <a:ext cx="10974649" cy="608400"/>
          </a:xfrm>
          <a:prstGeom prst="rect">
            <a:avLst/>
          </a:prstGeom>
          <a:noFill/>
          <a:ln w="3175">
            <a:noFill/>
            <a:prstDash val="dash"/>
          </a:ln>
        </p:spPr>
        <p:txBody>
          <a:bodyPr wrap="square" lIns="72000" tIns="36000" rIns="72000" bIns="36000" anchor="b" anchorCtr="0">
            <a:normAutofit/>
            <a:scene3d>
              <a:camera prst="orthographicFront"/>
              <a:lightRig rig="harsh" dir="t"/>
            </a:scene3d>
            <a:sp3d extrusionH="57150" prstMaterial="matte">
              <a:bevelT w="63500" h="12700" prst="angle"/>
              <a:contourClr>
                <a:schemeClr val="bg1">
                  <a:lumMod val="65000"/>
                </a:schemeClr>
              </a:contourClr>
            </a:sp3d>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pPr>
            <a:r>
              <a:rPr lang="zh-CN" altLang="en-US" sz="3200" spc="200">
                <a:solidFill>
                  <a:schemeClr val="accent3"/>
                </a:solidFill>
                <a:ea typeface="微软雅黑" panose="020B0503020204020204" charset="-122"/>
                <a:sym typeface="+mn-ea"/>
              </a:rPr>
              <a:t>排污许可证申请与审批程序</a:t>
            </a:r>
            <a:endParaRPr lang="zh-CN" altLang="en-US" sz="3200" b="1" spc="200" dirty="0">
              <a:solidFill>
                <a:schemeClr val="accent3"/>
              </a:solidFill>
              <a:effectLst/>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pic>
        <p:nvPicPr>
          <p:cNvPr id="15" name="图片 14" descr="微信图片_20210624171629"/>
          <p:cNvPicPr>
            <a:picLocks noChangeAspect="1"/>
          </p:cNvPicPr>
          <p:nvPr/>
        </p:nvPicPr>
        <p:blipFill>
          <a:blip r:embed="rId35"/>
          <a:stretch>
            <a:fillRect/>
          </a:stretch>
        </p:blipFill>
        <p:spPr>
          <a:xfrm>
            <a:off x="463550" y="153035"/>
            <a:ext cx="590550" cy="589915"/>
          </a:xfrm>
          <a:prstGeom prst="rect">
            <a:avLst/>
          </a:prstGeom>
        </p:spPr>
      </p:pic>
    </p:spTree>
    <p:custDataLst>
      <p:tags r:id="rId36"/>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C:\Users\kingsoft\Desktop\1.jpg1"/>
          <p:cNvPicPr>
            <a:picLocks noChangeAspect="1"/>
          </p:cNvPicPr>
          <p:nvPr>
            <p:custDataLst>
              <p:tags r:id="rId1"/>
            </p:custDataLst>
          </p:nvPr>
        </p:nvPicPr>
        <p:blipFill rotWithShape="1">
          <a:blip r:embed="rId2"/>
          <a:srcRect/>
          <a:stretch>
            <a:fillRect/>
          </a:stretch>
        </p:blipFill>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p:spPr>
      </p:pic>
      <p:sp>
        <p:nvSpPr>
          <p:cNvPr id="3" name="矩形 2"/>
          <p:cNvSpPr/>
          <p:nvPr>
            <p:custDataLst>
              <p:tags r:id="rId3"/>
            </p:custDataLst>
          </p:nvPr>
        </p:nvSpPr>
        <p:spPr>
          <a:xfrm>
            <a:off x="9525" y="-19050"/>
            <a:ext cx="12192000"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custDataLst>
              <p:tags r:id="rId4"/>
            </p:custDataLst>
          </p:nvPr>
        </p:nvSpPr>
        <p:spPr>
          <a:xfrm>
            <a:off x="2133599" y="0"/>
            <a:ext cx="4572001" cy="6244167"/>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custDataLst>
              <p:tags r:id="rId5"/>
            </p:custDataLst>
          </p:nvPr>
        </p:nvSpPr>
        <p:spPr>
          <a:xfrm>
            <a:off x="2235835" y="755015"/>
            <a:ext cx="4342130" cy="1124585"/>
          </a:xfrm>
          <a:prstGeom prst="rect">
            <a:avLst/>
          </a:prstGeom>
          <a:noFill/>
        </p:spPr>
        <p:txBody>
          <a:bodyPr wrap="square" rtlCol="0" anchor="ctr" anchorCtr="0">
            <a:noAutofit/>
          </a:bodyPr>
          <a:lstStyle/>
          <a:p>
            <a:pPr algn="ctr">
              <a:lnSpc>
                <a:spcPct val="100000"/>
              </a:lnSpc>
            </a:pPr>
            <a:r>
              <a:rPr lang="zh-CN" altLang="en-US" sz="4000" spc="200" dirty="0">
                <a:solidFill>
                  <a:schemeClr val="accent3"/>
                </a:solidFill>
                <a:effectLst/>
                <a:uFillTx/>
                <a:latin typeface="Arial" panose="020B0604020202020204" pitchFamily="34" charset="0"/>
                <a:ea typeface="微软雅黑" panose="020B0503020204020204" charset="-122"/>
                <a:cs typeface="+mj-cs"/>
                <a:sym typeface="+mn-ea"/>
              </a:rPr>
              <a:t>排污单位</a:t>
            </a:r>
            <a:endParaRPr lang="zh-CN" altLang="en-US" sz="4000" spc="200" dirty="0">
              <a:solidFill>
                <a:schemeClr val="accent3"/>
              </a:solidFill>
              <a:effectLst/>
              <a:uFillTx/>
              <a:latin typeface="Arial" panose="020B0604020202020204" pitchFamily="34" charset="0"/>
              <a:ea typeface="微软雅黑" panose="020B0503020204020204" charset="-122"/>
              <a:cs typeface="+mj-cs"/>
              <a:sym typeface="+mn-ea"/>
            </a:endParaRPr>
          </a:p>
          <a:p>
            <a:pPr algn="ctr">
              <a:lnSpc>
                <a:spcPct val="100000"/>
              </a:lnSpc>
            </a:pPr>
            <a:r>
              <a:rPr lang="zh-CN" altLang="en-US" sz="4000" spc="200" dirty="0">
                <a:solidFill>
                  <a:schemeClr val="accent3"/>
                </a:solidFill>
                <a:effectLst/>
                <a:uFillTx/>
                <a:latin typeface="Arial" panose="020B0604020202020204" pitchFamily="34" charset="0"/>
                <a:ea typeface="微软雅黑" panose="020B0503020204020204" charset="-122"/>
                <a:cs typeface="+mj-cs"/>
                <a:sym typeface="+mn-ea"/>
              </a:rPr>
              <a:t>主体责任</a:t>
            </a:r>
            <a:endParaRPr lang="zh-CN" altLang="en-US" sz="4000" spc="200" dirty="0">
              <a:solidFill>
                <a:schemeClr val="accent3"/>
              </a:solidFill>
              <a:effectLst/>
              <a:uFillTx/>
              <a:latin typeface="Arial" panose="020B0604020202020204" pitchFamily="34" charset="0"/>
              <a:ea typeface="微软雅黑" panose="020B0503020204020204" charset="-122"/>
              <a:cs typeface="+mj-cs"/>
            </a:endParaRPr>
          </a:p>
        </p:txBody>
      </p:sp>
      <p:sp>
        <p:nvSpPr>
          <p:cNvPr id="6" name="文本框 5"/>
          <p:cNvSpPr txBox="1"/>
          <p:nvPr>
            <p:custDataLst>
              <p:tags r:id="rId6"/>
            </p:custDataLst>
          </p:nvPr>
        </p:nvSpPr>
        <p:spPr>
          <a:xfrm>
            <a:off x="2373630" y="2088515"/>
            <a:ext cx="4066540" cy="3270250"/>
          </a:xfrm>
          <a:prstGeom prst="rect">
            <a:avLst/>
          </a:prstGeom>
          <a:noFill/>
        </p:spPr>
        <p:txBody>
          <a:bodyPr wrap="square" rtlCol="0"/>
          <a:lstStyle/>
          <a:p>
            <a:pPr marL="285750" indent="-285750" algn="l">
              <a:lnSpc>
                <a:spcPct val="130000"/>
              </a:lnSpc>
              <a:spcBef>
                <a:spcPts val="0"/>
              </a:spcBef>
              <a:spcAft>
                <a:spcPts val="1000"/>
              </a:spcAft>
              <a:buFont typeface="Arial" panose="020B0604020202020204" pitchFamily="34" charset="0"/>
              <a:buChar char="•"/>
            </a:pPr>
            <a:r>
              <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rPr>
              <a:t>建立内部环境管理制度。</a:t>
            </a:r>
            <a:endPar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endParaRPr>
          </a:p>
          <a:p>
            <a:pPr marL="285750" indent="-285750" algn="l">
              <a:lnSpc>
                <a:spcPct val="130000"/>
              </a:lnSpc>
              <a:spcBef>
                <a:spcPts val="0"/>
              </a:spcBef>
              <a:spcAft>
                <a:spcPts val="1000"/>
              </a:spcAft>
              <a:buFont typeface="Arial" panose="020B0604020202020204" pitchFamily="34" charset="0"/>
              <a:buChar char="•"/>
            </a:pPr>
            <a:r>
              <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rPr>
              <a:t>自觉履行自行监测义务。</a:t>
            </a:r>
            <a:endPar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endParaRPr>
          </a:p>
          <a:p>
            <a:pPr marL="285750" indent="-285750" algn="l">
              <a:lnSpc>
                <a:spcPct val="130000"/>
              </a:lnSpc>
              <a:spcBef>
                <a:spcPts val="0"/>
              </a:spcBef>
              <a:spcAft>
                <a:spcPts val="1000"/>
              </a:spcAft>
              <a:buFont typeface="Arial" panose="020B0604020202020204" pitchFamily="34" charset="0"/>
              <a:buChar char="•"/>
            </a:pPr>
            <a:r>
              <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rPr>
              <a:t>如实记录环境管理台账。</a:t>
            </a:r>
            <a:endPar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endParaRPr>
          </a:p>
          <a:p>
            <a:pPr marL="285750" indent="-285750" algn="l">
              <a:lnSpc>
                <a:spcPct val="130000"/>
              </a:lnSpc>
              <a:spcBef>
                <a:spcPts val="0"/>
              </a:spcBef>
              <a:spcAft>
                <a:spcPts val="1000"/>
              </a:spcAft>
              <a:buFont typeface="Arial" panose="020B0604020202020204" pitchFamily="34" charset="0"/>
              <a:buChar char="•"/>
            </a:pPr>
            <a:r>
              <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rPr>
              <a:t>如实提交排污许可证执行报告。</a:t>
            </a:r>
            <a:endPar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endParaRPr>
          </a:p>
          <a:p>
            <a:pPr marL="285750" indent="-285750" algn="l">
              <a:lnSpc>
                <a:spcPct val="130000"/>
              </a:lnSpc>
              <a:spcBef>
                <a:spcPts val="0"/>
              </a:spcBef>
              <a:spcAft>
                <a:spcPts val="1000"/>
              </a:spcAft>
              <a:buFont typeface="Arial" panose="020B0604020202020204" pitchFamily="34" charset="0"/>
              <a:buChar char="•"/>
            </a:pPr>
            <a:r>
              <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rPr>
              <a:t>履行信息披露义务。</a:t>
            </a:r>
            <a:endPar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endParaRPr>
          </a:p>
        </p:txBody>
      </p:sp>
      <p:grpSp>
        <p:nvGrpSpPr>
          <p:cNvPr id="7" name="组合 6"/>
          <p:cNvGrpSpPr/>
          <p:nvPr>
            <p:custDataLst>
              <p:tags r:id="rId7"/>
            </p:custDataLst>
          </p:nvPr>
        </p:nvGrpSpPr>
        <p:grpSpPr>
          <a:xfrm>
            <a:off x="11378484" y="636755"/>
            <a:ext cx="203545" cy="74612"/>
            <a:chOff x="9839643" y="910585"/>
            <a:chExt cx="203545" cy="74612"/>
          </a:xfrm>
        </p:grpSpPr>
        <p:cxnSp>
          <p:nvCxnSpPr>
            <p:cNvPr id="8" name="直接连接符 7"/>
            <p:cNvCxnSpPr/>
            <p:nvPr>
              <p:custDataLst>
                <p:tags r:id="rId8"/>
              </p:custDataLst>
            </p:nvPr>
          </p:nvCxnSpPr>
          <p:spPr>
            <a:xfrm>
              <a:off x="9839643" y="910585"/>
              <a:ext cx="203545"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custDataLst>
                <p:tags r:id="rId9"/>
              </p:custDataLst>
            </p:nvPr>
          </p:nvCxnSpPr>
          <p:spPr>
            <a:xfrm>
              <a:off x="9839643" y="985197"/>
              <a:ext cx="155575"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0" name="任意多边形: 形状 9"/>
          <p:cNvSpPr/>
          <p:nvPr>
            <p:custDataLst>
              <p:tags r:id="rId10"/>
            </p:custDataLst>
          </p:nvPr>
        </p:nvSpPr>
        <p:spPr>
          <a:xfrm>
            <a:off x="609971" y="505786"/>
            <a:ext cx="336550" cy="336550"/>
          </a:xfrm>
          <a:custGeom>
            <a:avLst/>
            <a:gdLst>
              <a:gd name="connsiteX0" fmla="*/ 138801 w 336550"/>
              <a:gd name="connsiteY0" fmla="*/ 117033 h 336550"/>
              <a:gd name="connsiteX1" fmla="*/ 138801 w 336550"/>
              <a:gd name="connsiteY1" fmla="*/ 219517 h 336550"/>
              <a:gd name="connsiteX2" fmla="*/ 227149 w 336550"/>
              <a:gd name="connsiteY2" fmla="*/ 168275 h 336550"/>
              <a:gd name="connsiteX3" fmla="*/ 168275 w 336550"/>
              <a:gd name="connsiteY3" fmla="*/ 0 h 336550"/>
              <a:gd name="connsiteX4" fmla="*/ 336550 w 336550"/>
              <a:gd name="connsiteY4" fmla="*/ 168275 h 336550"/>
              <a:gd name="connsiteX5" fmla="*/ 168275 w 336550"/>
              <a:gd name="connsiteY5" fmla="*/ 336550 h 336550"/>
              <a:gd name="connsiteX6" fmla="*/ 0 w 336550"/>
              <a:gd name="connsiteY6" fmla="*/ 168275 h 336550"/>
              <a:gd name="connsiteX7" fmla="*/ 168275 w 336550"/>
              <a:gd name="connsiteY7" fmla="*/ 0 h 336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6550" h="336550">
                <a:moveTo>
                  <a:pt x="138801" y="117033"/>
                </a:moveTo>
                <a:lnTo>
                  <a:pt x="138801" y="219517"/>
                </a:lnTo>
                <a:lnTo>
                  <a:pt x="227149" y="168275"/>
                </a:lnTo>
                <a:close/>
                <a:moveTo>
                  <a:pt x="168275" y="0"/>
                </a:moveTo>
                <a:cubicBezTo>
                  <a:pt x="261211" y="0"/>
                  <a:pt x="336550" y="75339"/>
                  <a:pt x="336550" y="168275"/>
                </a:cubicBezTo>
                <a:cubicBezTo>
                  <a:pt x="336550" y="261211"/>
                  <a:pt x="261211" y="336550"/>
                  <a:pt x="168275" y="336550"/>
                </a:cubicBezTo>
                <a:cubicBezTo>
                  <a:pt x="75339" y="336550"/>
                  <a:pt x="0" y="261211"/>
                  <a:pt x="0" y="168275"/>
                </a:cubicBezTo>
                <a:cubicBezTo>
                  <a:pt x="0" y="75339"/>
                  <a:pt x="75339" y="0"/>
                  <a:pt x="168275"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Tree>
    <p:custDataLst>
      <p:tags r:id="rId1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p:nvPr>
            <p:custDataLst>
              <p:tags r:id="rId1"/>
            </p:custDataLst>
          </p:nvPr>
        </p:nvPicPr>
        <p:blipFill>
          <a:blip r:embed="rId2" r:link="rId3">
            <a:extLst>
              <a:ext uri="{28A0092B-C50C-407E-A947-70E740481C1C}">
                <a14:useLocalDpi xmlns:a14="http://schemas.microsoft.com/office/drawing/2010/main" val="0"/>
              </a:ext>
            </a:extLst>
          </a:blip>
          <a:stretch>
            <a:fillRect/>
          </a:stretch>
        </p:blipFill>
        <p:spPr>
          <a:xfrm>
            <a:off x="10571797" y="5467572"/>
            <a:ext cx="1620202" cy="1390428"/>
          </a:xfrm>
          <a:prstGeom prst="rect">
            <a:avLst/>
          </a:prstGeom>
        </p:spPr>
      </p:pic>
      <p:pic>
        <p:nvPicPr>
          <p:cNvPr id="8" name="图片 7"/>
          <p:cNvPicPr/>
          <p:nvPr>
            <p:custDataLst>
              <p:tags r:id="rId4"/>
            </p:custDataLst>
          </p:nvPr>
        </p:nvPicPr>
        <p:blipFill>
          <a:blip r:embed="rId5" r:link="rId6">
            <a:extLst>
              <a:ext uri="{28A0092B-C50C-407E-A947-70E740481C1C}">
                <a14:useLocalDpi xmlns:a14="http://schemas.microsoft.com/office/drawing/2010/main" val="0"/>
              </a:ext>
            </a:extLst>
          </a:blip>
          <a:stretch>
            <a:fillRect/>
          </a:stretch>
        </p:blipFill>
        <p:spPr>
          <a:xfrm>
            <a:off x="0" y="5339457"/>
            <a:ext cx="1620202" cy="1518543"/>
          </a:xfrm>
          <a:prstGeom prst="rect">
            <a:avLst/>
          </a:prstGeom>
        </p:spPr>
      </p:pic>
      <p:sp>
        <p:nvSpPr>
          <p:cNvPr id="2" name="椭圆 1"/>
          <p:cNvSpPr/>
          <p:nvPr>
            <p:custDataLst>
              <p:tags r:id="rId7"/>
            </p:custDataLst>
          </p:nvPr>
        </p:nvSpPr>
        <p:spPr>
          <a:xfrm>
            <a:off x="9734533" y="1446940"/>
            <a:ext cx="1921042" cy="1921042"/>
          </a:xfrm>
          <a:prstGeom prst="ellipse">
            <a:avLst/>
          </a:prstGeom>
          <a:solidFill>
            <a:srgbClr val="FFFFFF">
              <a:lumMod val="65000"/>
            </a:srgbClr>
          </a:solidFill>
          <a:ln>
            <a:noFill/>
          </a:ln>
        </p:spPr>
        <p:style>
          <a:lnRef idx="2">
            <a:srgbClr val="4276AA">
              <a:shade val="50000"/>
            </a:srgbClr>
          </a:lnRef>
          <a:fillRef idx="1">
            <a:srgbClr val="4276AA"/>
          </a:fillRef>
          <a:effectRef idx="0">
            <a:srgbClr val="4276AA"/>
          </a:effectRef>
          <a:fontRef idx="minor">
            <a:srgbClr val="FFFFFF"/>
          </a:fontRef>
        </p:style>
        <p:txBody>
          <a:bodyPr tIns="46800" bIns="46800" rtlCol="0" anchor="ctr">
            <a:normAutofit/>
          </a:bodyPr>
          <a:p>
            <a:pPr algn="ctr">
              <a:lnSpc>
                <a:spcPct val="120000"/>
              </a:lnSpc>
            </a:pPr>
            <a:r>
              <a:rPr lang="zh-CN" altLang="en-US" sz="2400" dirty="0">
                <a:solidFill>
                  <a:srgbClr val="FFFFFF"/>
                </a:solidFill>
                <a:latin typeface="Arial" panose="020B0604020202020204" pitchFamily="34" charset="0"/>
                <a:ea typeface="微软雅黑" panose="020B0503020204020204" charset="-122"/>
                <a:cs typeface="Arial" panose="020B0604020202020204" pitchFamily="34" charset="0"/>
              </a:rPr>
              <a:t>法律责任</a:t>
            </a:r>
            <a:endParaRPr lang="zh-CN" altLang="en-US" sz="2400" dirty="0">
              <a:solidFill>
                <a:srgbClr val="FFFFFF"/>
              </a:solidFill>
              <a:latin typeface="Arial" panose="020B0604020202020204" pitchFamily="34" charset="0"/>
              <a:ea typeface="微软雅黑" panose="020B0503020204020204" charset="-122"/>
              <a:cs typeface="Arial" panose="020B0604020202020204" pitchFamily="34" charset="0"/>
            </a:endParaRPr>
          </a:p>
        </p:txBody>
      </p:sp>
      <p:sp>
        <p:nvSpPr>
          <p:cNvPr id="12" name="箭头: 右 11"/>
          <p:cNvSpPr/>
          <p:nvPr>
            <p:custDataLst>
              <p:tags r:id="rId8"/>
            </p:custDataLst>
          </p:nvPr>
        </p:nvSpPr>
        <p:spPr>
          <a:xfrm>
            <a:off x="9189693" y="2109677"/>
            <a:ext cx="689811" cy="595563"/>
          </a:xfrm>
          <a:prstGeom prst="rightArrow">
            <a:avLst/>
          </a:prstGeom>
          <a:solidFill>
            <a:srgbClr val="4276AA"/>
          </a:solidFill>
          <a:ln>
            <a:noFill/>
          </a:ln>
        </p:spPr>
        <p:style>
          <a:lnRef idx="2">
            <a:srgbClr val="4276AA">
              <a:shade val="50000"/>
            </a:srgbClr>
          </a:lnRef>
          <a:fillRef idx="1">
            <a:srgbClr val="4276AA"/>
          </a:fillRef>
          <a:effectRef idx="0">
            <a:srgbClr val="4276AA"/>
          </a:effectRef>
          <a:fontRef idx="minor">
            <a:srgbClr val="FFFFFF"/>
          </a:fontRef>
        </p:style>
        <p:txBody>
          <a:bodyPr rtlCol="0" anchor="ctr"/>
          <a:p>
            <a:pPr algn="ctr">
              <a:lnSpc>
                <a:spcPct val="120000"/>
              </a:lnSpc>
            </a:pPr>
            <a:endParaRPr lang="zh-CN" altLang="en-US">
              <a:latin typeface="Arial" panose="020B0604020202020204" pitchFamily="34" charset="0"/>
              <a:ea typeface="微软雅黑" panose="020B0503020204020204" charset="-122"/>
            </a:endParaRPr>
          </a:p>
        </p:txBody>
      </p:sp>
      <p:sp>
        <p:nvSpPr>
          <p:cNvPr id="9" name="椭圆 8"/>
          <p:cNvSpPr/>
          <p:nvPr>
            <p:custDataLst>
              <p:tags r:id="rId9"/>
            </p:custDataLst>
          </p:nvPr>
        </p:nvSpPr>
        <p:spPr>
          <a:xfrm>
            <a:off x="7472446" y="1446940"/>
            <a:ext cx="1921042" cy="1921042"/>
          </a:xfrm>
          <a:prstGeom prst="ellipse">
            <a:avLst/>
          </a:prstGeom>
          <a:solidFill>
            <a:srgbClr val="FFFFFF">
              <a:lumMod val="65000"/>
            </a:srgbClr>
          </a:solidFill>
          <a:ln>
            <a:noFill/>
          </a:ln>
        </p:spPr>
        <p:style>
          <a:lnRef idx="2">
            <a:srgbClr val="4276AA">
              <a:shade val="50000"/>
            </a:srgbClr>
          </a:lnRef>
          <a:fillRef idx="1">
            <a:srgbClr val="4276AA"/>
          </a:fillRef>
          <a:effectRef idx="0">
            <a:srgbClr val="4276AA"/>
          </a:effectRef>
          <a:fontRef idx="minor">
            <a:srgbClr val="FFFFFF"/>
          </a:fontRef>
        </p:style>
        <p:txBody>
          <a:bodyPr tIns="46800" bIns="46800" rtlCol="0" anchor="ctr">
            <a:normAutofit/>
          </a:bodyPr>
          <a:p>
            <a:pPr algn="ctr">
              <a:lnSpc>
                <a:spcPct val="120000"/>
              </a:lnSpc>
            </a:pPr>
            <a:r>
              <a:rPr lang="zh-CN" altLang="en-US" sz="2400" dirty="0">
                <a:solidFill>
                  <a:srgbClr val="FFFFFF"/>
                </a:solidFill>
                <a:latin typeface="Arial" panose="020B0604020202020204" pitchFamily="34" charset="0"/>
                <a:ea typeface="微软雅黑" panose="020B0503020204020204" charset="-122"/>
                <a:cs typeface="Arial" panose="020B0604020202020204" pitchFamily="34" charset="0"/>
              </a:rPr>
              <a:t>开展证后管理</a:t>
            </a:r>
            <a:endParaRPr lang="zh-CN" altLang="en-US" sz="2400" dirty="0">
              <a:solidFill>
                <a:srgbClr val="FFFFFF"/>
              </a:solidFill>
              <a:latin typeface="Arial" panose="020B0604020202020204" pitchFamily="34" charset="0"/>
              <a:ea typeface="微软雅黑" panose="020B0503020204020204" charset="-122"/>
              <a:cs typeface="Arial" panose="020B0604020202020204" pitchFamily="34" charset="0"/>
            </a:endParaRPr>
          </a:p>
        </p:txBody>
      </p:sp>
      <p:sp>
        <p:nvSpPr>
          <p:cNvPr id="11" name="箭头: 右 10"/>
          <p:cNvSpPr/>
          <p:nvPr>
            <p:custDataLst>
              <p:tags r:id="rId10"/>
            </p:custDataLst>
          </p:nvPr>
        </p:nvSpPr>
        <p:spPr>
          <a:xfrm>
            <a:off x="6923746" y="2109677"/>
            <a:ext cx="689811" cy="595563"/>
          </a:xfrm>
          <a:prstGeom prst="rightArrow">
            <a:avLst/>
          </a:prstGeom>
          <a:solidFill>
            <a:srgbClr val="4276AA"/>
          </a:solidFill>
          <a:ln>
            <a:noFill/>
          </a:ln>
        </p:spPr>
        <p:style>
          <a:lnRef idx="2">
            <a:srgbClr val="4276AA">
              <a:shade val="50000"/>
            </a:srgbClr>
          </a:lnRef>
          <a:fillRef idx="1">
            <a:srgbClr val="4276AA"/>
          </a:fillRef>
          <a:effectRef idx="0">
            <a:srgbClr val="4276AA"/>
          </a:effectRef>
          <a:fontRef idx="minor">
            <a:srgbClr val="FFFFFF"/>
          </a:fontRef>
        </p:style>
        <p:txBody>
          <a:bodyPr rtlCol="0" anchor="ctr"/>
          <a:p>
            <a:pPr algn="ctr">
              <a:lnSpc>
                <a:spcPct val="120000"/>
              </a:lnSpc>
            </a:pPr>
            <a:endParaRPr lang="zh-CN" altLang="en-US">
              <a:latin typeface="Arial" panose="020B0604020202020204" pitchFamily="34" charset="0"/>
              <a:ea typeface="微软雅黑" panose="020B0503020204020204" charset="-122"/>
            </a:endParaRPr>
          </a:p>
        </p:txBody>
      </p:sp>
      <p:sp>
        <p:nvSpPr>
          <p:cNvPr id="10" name="椭圆 9"/>
          <p:cNvSpPr/>
          <p:nvPr>
            <p:custDataLst>
              <p:tags r:id="rId11"/>
            </p:custDataLst>
          </p:nvPr>
        </p:nvSpPr>
        <p:spPr>
          <a:xfrm>
            <a:off x="5132739" y="1446940"/>
            <a:ext cx="1921042" cy="1921042"/>
          </a:xfrm>
          <a:prstGeom prst="ellipse">
            <a:avLst/>
          </a:prstGeom>
          <a:solidFill>
            <a:srgbClr val="FFFFFF">
              <a:lumMod val="65000"/>
            </a:srgbClr>
          </a:solidFill>
          <a:ln>
            <a:noFill/>
          </a:ln>
        </p:spPr>
        <p:style>
          <a:lnRef idx="2">
            <a:srgbClr val="4276AA">
              <a:shade val="50000"/>
            </a:srgbClr>
          </a:lnRef>
          <a:fillRef idx="1">
            <a:srgbClr val="4276AA"/>
          </a:fillRef>
          <a:effectRef idx="0">
            <a:srgbClr val="4276AA"/>
          </a:effectRef>
          <a:fontRef idx="minor">
            <a:srgbClr val="FFFFFF"/>
          </a:fontRef>
        </p:style>
        <p:txBody>
          <a:bodyPr tIns="46800" bIns="46800" rtlCol="0" anchor="ctr">
            <a:normAutofit/>
          </a:bodyPr>
          <a:p>
            <a:pPr algn="ctr">
              <a:lnSpc>
                <a:spcPct val="120000"/>
              </a:lnSpc>
            </a:pPr>
            <a:r>
              <a:rPr lang="zh-CN" sz="2400" dirty="0">
                <a:solidFill>
                  <a:srgbClr val="FFFFFF"/>
                </a:solidFill>
                <a:latin typeface="Arial" panose="020B0604020202020204" pitchFamily="34" charset="0"/>
                <a:ea typeface="微软雅黑" panose="020B0503020204020204" charset="-122"/>
                <a:cs typeface="Arial" panose="020B0604020202020204" pitchFamily="34" charset="0"/>
              </a:rPr>
              <a:t>按证排污</a:t>
            </a:r>
            <a:endParaRPr lang="zh-CN" sz="2400" dirty="0">
              <a:solidFill>
                <a:srgbClr val="FFFFFF"/>
              </a:solidFill>
              <a:latin typeface="Arial" panose="020B0604020202020204" pitchFamily="34" charset="0"/>
              <a:ea typeface="微软雅黑" panose="020B0503020204020204" charset="-122"/>
              <a:cs typeface="Arial" panose="020B0604020202020204" pitchFamily="34" charset="0"/>
            </a:endParaRPr>
          </a:p>
        </p:txBody>
      </p:sp>
      <p:sp>
        <p:nvSpPr>
          <p:cNvPr id="13" name="箭头: 右 8"/>
          <p:cNvSpPr/>
          <p:nvPr>
            <p:custDataLst>
              <p:tags r:id="rId12"/>
            </p:custDataLst>
          </p:nvPr>
        </p:nvSpPr>
        <p:spPr>
          <a:xfrm>
            <a:off x="4645768" y="2109678"/>
            <a:ext cx="689811" cy="595563"/>
          </a:xfrm>
          <a:prstGeom prst="rightArrow">
            <a:avLst/>
          </a:prstGeom>
          <a:solidFill>
            <a:srgbClr val="4276AA"/>
          </a:solidFill>
          <a:ln>
            <a:noFill/>
          </a:ln>
        </p:spPr>
        <p:style>
          <a:lnRef idx="2">
            <a:srgbClr val="4276AA">
              <a:shade val="50000"/>
            </a:srgbClr>
          </a:lnRef>
          <a:fillRef idx="1">
            <a:srgbClr val="4276AA"/>
          </a:fillRef>
          <a:effectRef idx="0">
            <a:srgbClr val="4276AA"/>
          </a:effectRef>
          <a:fontRef idx="minor">
            <a:srgbClr val="FFFFFF"/>
          </a:fontRef>
        </p:style>
        <p:txBody>
          <a:bodyPr rtlCol="0" anchor="ctr"/>
          <a:p>
            <a:pPr algn="ctr">
              <a:lnSpc>
                <a:spcPct val="120000"/>
              </a:lnSpc>
            </a:pPr>
            <a:endParaRPr lang="zh-CN" altLang="en-US">
              <a:latin typeface="Arial" panose="020B0604020202020204" pitchFamily="34" charset="0"/>
              <a:ea typeface="微软雅黑" panose="020B0503020204020204" charset="-122"/>
            </a:endParaRPr>
          </a:p>
        </p:txBody>
      </p:sp>
      <p:sp>
        <p:nvSpPr>
          <p:cNvPr id="14" name="椭圆 13"/>
          <p:cNvSpPr/>
          <p:nvPr>
            <p:custDataLst>
              <p:tags r:id="rId13"/>
            </p:custDataLst>
          </p:nvPr>
        </p:nvSpPr>
        <p:spPr>
          <a:xfrm>
            <a:off x="2814335" y="1446940"/>
            <a:ext cx="1921042" cy="1921042"/>
          </a:xfrm>
          <a:prstGeom prst="ellipse">
            <a:avLst/>
          </a:prstGeom>
          <a:solidFill>
            <a:srgbClr val="FFFFFF">
              <a:lumMod val="65000"/>
            </a:srgbClr>
          </a:solidFill>
          <a:ln>
            <a:noFill/>
          </a:ln>
        </p:spPr>
        <p:style>
          <a:lnRef idx="2">
            <a:srgbClr val="4276AA">
              <a:shade val="50000"/>
            </a:srgbClr>
          </a:lnRef>
          <a:fillRef idx="1">
            <a:srgbClr val="4276AA"/>
          </a:fillRef>
          <a:effectRef idx="0">
            <a:srgbClr val="4276AA"/>
          </a:effectRef>
          <a:fontRef idx="minor">
            <a:srgbClr val="FFFFFF"/>
          </a:fontRef>
        </p:style>
        <p:txBody>
          <a:bodyPr tIns="46800" bIns="46800" rtlCol="0" anchor="ctr">
            <a:normAutofit lnSpcReduction="10000"/>
          </a:bodyPr>
          <a:p>
            <a:pPr algn="ctr">
              <a:lnSpc>
                <a:spcPct val="120000"/>
              </a:lnSpc>
            </a:pPr>
            <a:r>
              <a:rPr lang="zh-CN" sz="2400" dirty="0">
                <a:solidFill>
                  <a:srgbClr val="FFFFFF"/>
                </a:solidFill>
                <a:latin typeface="Arial" panose="020B0604020202020204" pitchFamily="34" charset="0"/>
                <a:ea typeface="微软雅黑" panose="020B0503020204020204" charset="-122"/>
                <a:cs typeface="Arial" panose="020B0604020202020204" pitchFamily="34" charset="0"/>
              </a:rPr>
              <a:t>申请排污许可证</a:t>
            </a:r>
            <a:endParaRPr lang="zh-CN" sz="2400" dirty="0">
              <a:solidFill>
                <a:srgbClr val="FFFFFF"/>
              </a:solidFill>
              <a:latin typeface="Arial" panose="020B0604020202020204" pitchFamily="34" charset="0"/>
              <a:ea typeface="微软雅黑" panose="020B0503020204020204" charset="-122"/>
              <a:cs typeface="Arial" panose="020B0604020202020204" pitchFamily="34" charset="0"/>
            </a:endParaRPr>
          </a:p>
        </p:txBody>
      </p:sp>
      <p:sp>
        <p:nvSpPr>
          <p:cNvPr id="15" name="箭头: 右 2"/>
          <p:cNvSpPr/>
          <p:nvPr>
            <p:custDataLst>
              <p:tags r:id="rId14"/>
            </p:custDataLst>
          </p:nvPr>
        </p:nvSpPr>
        <p:spPr>
          <a:xfrm>
            <a:off x="2287578" y="2109679"/>
            <a:ext cx="689811" cy="595563"/>
          </a:xfrm>
          <a:prstGeom prst="rightArrow">
            <a:avLst/>
          </a:prstGeom>
          <a:solidFill>
            <a:srgbClr val="4276AA"/>
          </a:solidFill>
          <a:ln>
            <a:noFill/>
          </a:ln>
        </p:spPr>
        <p:style>
          <a:lnRef idx="2">
            <a:srgbClr val="4276AA">
              <a:shade val="50000"/>
            </a:srgbClr>
          </a:lnRef>
          <a:fillRef idx="1">
            <a:srgbClr val="4276AA"/>
          </a:fillRef>
          <a:effectRef idx="0">
            <a:srgbClr val="4276AA"/>
          </a:effectRef>
          <a:fontRef idx="minor">
            <a:srgbClr val="FFFFFF"/>
          </a:fontRef>
        </p:style>
        <p:txBody>
          <a:bodyPr rtlCol="0" anchor="ctr"/>
          <a:p>
            <a:pPr algn="ctr">
              <a:lnSpc>
                <a:spcPct val="120000"/>
              </a:lnSpc>
            </a:pPr>
            <a:endParaRPr lang="zh-CN" altLang="en-US">
              <a:latin typeface="Arial" panose="020B0604020202020204" pitchFamily="34" charset="0"/>
              <a:ea typeface="微软雅黑" panose="020B0503020204020204" charset="-122"/>
            </a:endParaRPr>
          </a:p>
        </p:txBody>
      </p:sp>
      <p:sp>
        <p:nvSpPr>
          <p:cNvPr id="17" name="椭圆 16"/>
          <p:cNvSpPr/>
          <p:nvPr>
            <p:custDataLst>
              <p:tags r:id="rId15"/>
            </p:custDataLst>
          </p:nvPr>
        </p:nvSpPr>
        <p:spPr>
          <a:xfrm>
            <a:off x="483084" y="1446940"/>
            <a:ext cx="1921042" cy="1921042"/>
          </a:xfrm>
          <a:prstGeom prst="ellipse">
            <a:avLst/>
          </a:prstGeom>
          <a:solidFill>
            <a:srgbClr val="FFFFFF">
              <a:lumMod val="65000"/>
            </a:srgbClr>
          </a:solidFill>
          <a:ln>
            <a:noFill/>
          </a:ln>
        </p:spPr>
        <p:style>
          <a:lnRef idx="2">
            <a:srgbClr val="4276AA">
              <a:shade val="50000"/>
            </a:srgbClr>
          </a:lnRef>
          <a:fillRef idx="1">
            <a:srgbClr val="4276AA"/>
          </a:fillRef>
          <a:effectRef idx="0">
            <a:srgbClr val="4276AA"/>
          </a:effectRef>
          <a:fontRef idx="minor">
            <a:srgbClr val="FFFFFF"/>
          </a:fontRef>
        </p:style>
        <p:txBody>
          <a:bodyPr tIns="46800" bIns="46800" rtlCol="0" anchor="ctr">
            <a:normAutofit/>
          </a:bodyPr>
          <a:p>
            <a:pPr algn="ctr">
              <a:lnSpc>
                <a:spcPct val="120000"/>
              </a:lnSpc>
            </a:pPr>
            <a:r>
              <a:rPr lang="zh-CN" sz="2400" dirty="0">
                <a:solidFill>
                  <a:srgbClr val="FFFFFF"/>
                </a:solidFill>
                <a:latin typeface="Arial" panose="020B0604020202020204" pitchFamily="34" charset="0"/>
                <a:ea typeface="微软雅黑" panose="020B0503020204020204" charset="-122"/>
                <a:cs typeface="Arial" panose="020B0604020202020204" pitchFamily="34" charset="0"/>
              </a:rPr>
              <a:t>持证排污</a:t>
            </a:r>
            <a:endParaRPr lang="zh-CN" sz="2400" dirty="0">
              <a:solidFill>
                <a:srgbClr val="FFFFFF"/>
              </a:solidFill>
              <a:latin typeface="Arial" panose="020B0604020202020204" pitchFamily="34" charset="0"/>
              <a:ea typeface="微软雅黑" panose="020B0503020204020204" charset="-122"/>
              <a:cs typeface="Arial" panose="020B0604020202020204" pitchFamily="34" charset="0"/>
            </a:endParaRPr>
          </a:p>
        </p:txBody>
      </p:sp>
      <p:sp>
        <p:nvSpPr>
          <p:cNvPr id="18" name="矩形 17"/>
          <p:cNvSpPr/>
          <p:nvPr>
            <p:custDataLst>
              <p:tags r:id="rId16"/>
            </p:custDataLst>
          </p:nvPr>
        </p:nvSpPr>
        <p:spPr>
          <a:xfrm>
            <a:off x="460144" y="3648689"/>
            <a:ext cx="1966923" cy="1981248"/>
          </a:xfrm>
          <a:prstGeom prst="rect">
            <a:avLst/>
          </a:prstGeom>
        </p:spPr>
        <p:txBody>
          <a:bodyPr wrap="square" tIns="46800" bIns="46800">
            <a:normAutofit/>
          </a:bodyPr>
          <a:p>
            <a:pPr marL="285750" lvl="0" indent="-285750" algn="l">
              <a:lnSpc>
                <a:spcPct val="130000"/>
              </a:lnSpc>
              <a:spcBef>
                <a:spcPts val="0"/>
              </a:spcBef>
              <a:spcAft>
                <a:spcPts val="1000"/>
              </a:spcAft>
              <a:buFont typeface="Arial" panose="020B0604020202020204" pitchFamily="34" charset="0"/>
              <a:buChar char="•"/>
            </a:pPr>
            <a:r>
              <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rPr>
              <a:t>未取得排污许可证的，不得排放污染物</a:t>
            </a:r>
            <a:endPar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endParaRPr>
          </a:p>
        </p:txBody>
      </p:sp>
      <p:sp>
        <p:nvSpPr>
          <p:cNvPr id="19" name="矩形 18"/>
          <p:cNvSpPr/>
          <p:nvPr>
            <p:custDataLst>
              <p:tags r:id="rId17"/>
            </p:custDataLst>
          </p:nvPr>
        </p:nvSpPr>
        <p:spPr>
          <a:xfrm>
            <a:off x="2814320" y="3648710"/>
            <a:ext cx="2132965" cy="2510790"/>
          </a:xfrm>
          <a:prstGeom prst="rect">
            <a:avLst/>
          </a:prstGeom>
        </p:spPr>
        <p:txBody>
          <a:bodyPr wrap="square" tIns="46800" bIns="46800">
            <a:normAutofit fontScale="80000"/>
          </a:bodyPr>
          <a:p>
            <a:pPr marL="285750" lvl="0" indent="-285750" algn="l">
              <a:lnSpc>
                <a:spcPct val="130000"/>
              </a:lnSpc>
              <a:spcBef>
                <a:spcPts val="0"/>
              </a:spcBef>
              <a:spcAft>
                <a:spcPts val="1000"/>
              </a:spcAft>
              <a:buFont typeface="Arial" panose="020B0604020202020204" pitchFamily="34" charset="0"/>
              <a:buChar char="•"/>
            </a:pPr>
            <a:r>
              <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rPr>
              <a:t>排污单位应当向其生产经营场所所在地设区的市级以上地方人民政府生态环境主管部门申请取得排污许可证</a:t>
            </a:r>
            <a:endPar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endParaRPr>
          </a:p>
        </p:txBody>
      </p:sp>
      <p:sp>
        <p:nvSpPr>
          <p:cNvPr id="20" name="矩形 19"/>
          <p:cNvSpPr/>
          <p:nvPr>
            <p:custDataLst>
              <p:tags r:id="rId18"/>
            </p:custDataLst>
          </p:nvPr>
        </p:nvSpPr>
        <p:spPr>
          <a:xfrm>
            <a:off x="5109799" y="3648689"/>
            <a:ext cx="1966923" cy="1981248"/>
          </a:xfrm>
          <a:prstGeom prst="rect">
            <a:avLst/>
          </a:prstGeom>
        </p:spPr>
        <p:txBody>
          <a:bodyPr wrap="square" tIns="46800" bIns="46800">
            <a:normAutofit fontScale="90000" lnSpcReduction="10000"/>
          </a:bodyPr>
          <a:p>
            <a:pPr marL="285750" lvl="0" indent="-285750" algn="l">
              <a:lnSpc>
                <a:spcPct val="130000"/>
              </a:lnSpc>
              <a:spcBef>
                <a:spcPts val="0"/>
              </a:spcBef>
              <a:spcAft>
                <a:spcPts val="1000"/>
              </a:spcAft>
              <a:buFont typeface="Arial" panose="020B0604020202020204" pitchFamily="34" charset="0"/>
              <a:buChar char="•"/>
            </a:pPr>
            <a:r>
              <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rPr>
              <a:t>排污口规范化</a:t>
            </a:r>
            <a:endPar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endParaRPr>
          </a:p>
          <a:p>
            <a:pPr marL="285750" lvl="0" indent="-285750" algn="l">
              <a:lnSpc>
                <a:spcPct val="130000"/>
              </a:lnSpc>
              <a:spcBef>
                <a:spcPts val="0"/>
              </a:spcBef>
              <a:spcAft>
                <a:spcPts val="1000"/>
              </a:spcAft>
              <a:buFont typeface="Arial" panose="020B0604020202020204" pitchFamily="34" charset="0"/>
              <a:buChar char="•"/>
            </a:pPr>
            <a:r>
              <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rPr>
              <a:t>不得超过许可浓度、许可排放量排放污染物</a:t>
            </a:r>
            <a:endPar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endParaRPr>
          </a:p>
        </p:txBody>
      </p:sp>
      <p:sp>
        <p:nvSpPr>
          <p:cNvPr id="21" name="矩形 20"/>
          <p:cNvSpPr/>
          <p:nvPr>
            <p:custDataLst>
              <p:tags r:id="rId19"/>
            </p:custDataLst>
          </p:nvPr>
        </p:nvSpPr>
        <p:spPr>
          <a:xfrm>
            <a:off x="7449506" y="3648689"/>
            <a:ext cx="1966923" cy="1981248"/>
          </a:xfrm>
          <a:prstGeom prst="rect">
            <a:avLst/>
          </a:prstGeom>
        </p:spPr>
        <p:txBody>
          <a:bodyPr wrap="square" tIns="46800" bIns="46800">
            <a:normAutofit fontScale="90000"/>
          </a:bodyPr>
          <a:p>
            <a:pPr marL="285750" lvl="0" indent="-285750" algn="l">
              <a:lnSpc>
                <a:spcPct val="130000"/>
              </a:lnSpc>
              <a:spcBef>
                <a:spcPts val="0"/>
              </a:spcBef>
              <a:spcAft>
                <a:spcPts val="1000"/>
              </a:spcAft>
              <a:buFont typeface="Arial" panose="020B0604020202020204" pitchFamily="34" charset="0"/>
              <a:buChar char="•"/>
            </a:pPr>
            <a:r>
              <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rPr>
              <a:t>开展自行监测</a:t>
            </a:r>
            <a:endPar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endParaRPr>
          </a:p>
          <a:p>
            <a:pPr marL="285750" lvl="0" indent="-285750" algn="l">
              <a:lnSpc>
                <a:spcPct val="130000"/>
              </a:lnSpc>
              <a:spcBef>
                <a:spcPts val="0"/>
              </a:spcBef>
              <a:spcAft>
                <a:spcPts val="1000"/>
              </a:spcAft>
              <a:buFont typeface="Arial" panose="020B0604020202020204" pitchFamily="34" charset="0"/>
              <a:buChar char="•"/>
            </a:pPr>
            <a:r>
              <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rPr>
              <a:t>建立台帐记录</a:t>
            </a:r>
            <a:endPar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endParaRPr>
          </a:p>
          <a:p>
            <a:pPr marL="285750" lvl="0" indent="-285750" algn="l">
              <a:lnSpc>
                <a:spcPct val="130000"/>
              </a:lnSpc>
              <a:spcBef>
                <a:spcPts val="0"/>
              </a:spcBef>
              <a:spcAft>
                <a:spcPts val="1000"/>
              </a:spcAft>
              <a:buFont typeface="Arial" panose="020B0604020202020204" pitchFamily="34" charset="0"/>
              <a:buChar char="•"/>
            </a:pPr>
            <a:r>
              <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rPr>
              <a:t>提交执行报告</a:t>
            </a:r>
            <a:endPar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endParaRPr>
          </a:p>
          <a:p>
            <a:pPr marL="285750" lvl="0" indent="-285750" algn="l">
              <a:lnSpc>
                <a:spcPct val="130000"/>
              </a:lnSpc>
              <a:spcBef>
                <a:spcPts val="0"/>
              </a:spcBef>
              <a:spcAft>
                <a:spcPts val="1000"/>
              </a:spcAft>
              <a:buFont typeface="Arial" panose="020B0604020202020204" pitchFamily="34" charset="0"/>
              <a:buChar char="•"/>
            </a:pPr>
            <a:r>
              <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rPr>
              <a:t>公开排放信息</a:t>
            </a:r>
            <a:endParaRPr lang="zh-CN" altLang="en-US" sz="20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endParaRPr>
          </a:p>
        </p:txBody>
      </p:sp>
      <p:sp>
        <p:nvSpPr>
          <p:cNvPr id="22" name="矩形 21"/>
          <p:cNvSpPr/>
          <p:nvPr>
            <p:custDataLst>
              <p:tags r:id="rId20"/>
            </p:custDataLst>
          </p:nvPr>
        </p:nvSpPr>
        <p:spPr>
          <a:xfrm>
            <a:off x="9292590" y="3669030"/>
            <a:ext cx="2461895" cy="1981200"/>
          </a:xfrm>
          <a:prstGeom prst="rect">
            <a:avLst/>
          </a:prstGeom>
        </p:spPr>
        <p:txBody>
          <a:bodyPr wrap="square" tIns="46800" bIns="46800">
            <a:noAutofit/>
          </a:bodyPr>
          <a:p>
            <a:pPr marL="285750" lvl="0" indent="-285750" algn="l">
              <a:lnSpc>
                <a:spcPct val="130000"/>
              </a:lnSpc>
              <a:spcBef>
                <a:spcPts val="0"/>
              </a:spcBef>
              <a:spcAft>
                <a:spcPts val="1000"/>
              </a:spcAft>
              <a:buFont typeface="Arial" panose="020B0604020202020204" pitchFamily="34" charset="0"/>
              <a:buChar char="•"/>
            </a:pPr>
            <a:r>
              <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rPr>
              <a:t>对逃避监管违法排污的，依法拘留或追究其刑事责任</a:t>
            </a:r>
            <a:endPar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lt"/>
            </a:endParaRPr>
          </a:p>
          <a:p>
            <a:pPr marL="285750" lvl="0" indent="-285750" algn="l">
              <a:lnSpc>
                <a:spcPct val="130000"/>
              </a:lnSpc>
              <a:spcBef>
                <a:spcPts val="0"/>
              </a:spcBef>
              <a:spcAft>
                <a:spcPts val="1000"/>
              </a:spcAft>
              <a:buFont typeface="Arial" panose="020B0604020202020204" pitchFamily="34" charset="0"/>
              <a:buChar char="•"/>
            </a:pPr>
            <a:r>
              <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以欺骗、贿赂等不正当手段申请取得排污许可证的，3年内不得再次申请排污许可证。</a:t>
            </a:r>
            <a:endParaRPr lang="zh-CN" altLang="en-US" sz="1000" spc="150">
              <a:solidFill>
                <a:srgbClr val="000000">
                  <a:lumMod val="75000"/>
                  <a:lumOff val="25000"/>
                </a:srgbClr>
              </a:solidFill>
              <a:latin typeface="Arial" panose="020B0604020202020204" pitchFamily="34" charset="0"/>
              <a:ea typeface="微软雅黑" panose="020B0503020204020204" charset="-122"/>
              <a:sym typeface="Arial" panose="020B0604020202020204" pitchFamily="34" charset="0"/>
            </a:endParaRPr>
          </a:p>
          <a:p>
            <a:pPr marL="171450" lvl="0" indent="-171450" algn="l">
              <a:lnSpc>
                <a:spcPct val="120000"/>
              </a:lnSpc>
              <a:spcAft>
                <a:spcPts val="1000"/>
              </a:spcAft>
              <a:buFont typeface="Arial" panose="020B0604020202020204" pitchFamily="34" charset="0"/>
              <a:buChar char="•"/>
              <a:defRPr/>
            </a:pPr>
            <a:endParaRPr lang="zh-CN" altLang="en-US" sz="1000" spc="150">
              <a:solidFill>
                <a:srgbClr val="000000">
                  <a:lumMod val="75000"/>
                  <a:lumOff val="25000"/>
                </a:srgbClr>
              </a:solidFill>
              <a:latin typeface="Arial" panose="020B0604020202020204" pitchFamily="34" charset="0"/>
              <a:ea typeface="微软雅黑" panose="020B0503020204020204" charset="-122"/>
              <a:cs typeface="+mn-ea"/>
              <a:sym typeface="Arial" panose="020B0604020202020204" pitchFamily="34" charset="0"/>
            </a:endParaRPr>
          </a:p>
        </p:txBody>
      </p:sp>
      <p:sp>
        <p:nvSpPr>
          <p:cNvPr id="29" name="矩形 28"/>
          <p:cNvSpPr/>
          <p:nvPr>
            <p:custDataLst>
              <p:tags r:id="rId21"/>
            </p:custDataLst>
          </p:nvPr>
        </p:nvSpPr>
        <p:spPr>
          <a:xfrm>
            <a:off x="0" y="1778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7" name="Title 6"/>
          <p:cNvSpPr txBox="1"/>
          <p:nvPr>
            <p:custDataLst>
              <p:tags r:id="rId22"/>
            </p:custDataLst>
          </p:nvPr>
        </p:nvSpPr>
        <p:spPr>
          <a:xfrm>
            <a:off x="1216729" y="170780"/>
            <a:ext cx="10974649" cy="608400"/>
          </a:xfrm>
          <a:prstGeom prst="rect">
            <a:avLst/>
          </a:prstGeom>
          <a:noFill/>
          <a:ln w="3175">
            <a:noFill/>
            <a:prstDash val="dash"/>
          </a:ln>
        </p:spPr>
        <p:txBody>
          <a:bodyPr wrap="square" lIns="72000" tIns="36000" rIns="72000" bIns="36000" anchor="b" anchorCtr="0">
            <a:normAutofit/>
            <a:scene3d>
              <a:camera prst="orthographicFront"/>
              <a:lightRig rig="harsh" dir="t"/>
            </a:scene3d>
            <a:sp3d extrusionH="57150" prstMaterial="matte">
              <a:bevelT w="63500" h="12700" prst="angle"/>
              <a:contourClr>
                <a:schemeClr val="bg1">
                  <a:lumMod val="65000"/>
                </a:schemeClr>
              </a:contourClr>
            </a:sp3d>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pPr>
            <a:r>
              <a:rPr lang="zh-CN" altLang="en-US" sz="3200" spc="200">
                <a:solidFill>
                  <a:schemeClr val="accent3"/>
                </a:solidFill>
                <a:ea typeface="微软雅黑" panose="020B0503020204020204" charset="-122"/>
                <a:sym typeface="+mn-ea"/>
              </a:rPr>
              <a:t>强化企业主体责任</a:t>
            </a:r>
            <a:endParaRPr lang="zh-CN" altLang="en-US" sz="3200" b="1" spc="200" dirty="0">
              <a:solidFill>
                <a:schemeClr val="accent3"/>
              </a:solidFill>
              <a:effectLst/>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pic>
        <p:nvPicPr>
          <p:cNvPr id="28" name="图片 27" descr="微信图片_20210624171629"/>
          <p:cNvPicPr>
            <a:picLocks noChangeAspect="1"/>
          </p:cNvPicPr>
          <p:nvPr/>
        </p:nvPicPr>
        <p:blipFill>
          <a:blip r:embed="rId23"/>
          <a:stretch>
            <a:fillRect/>
          </a:stretch>
        </p:blipFill>
        <p:spPr>
          <a:xfrm>
            <a:off x="460375" y="170815"/>
            <a:ext cx="590550" cy="589915"/>
          </a:xfrm>
          <a:prstGeom prst="rect">
            <a:avLst/>
          </a:prstGeom>
        </p:spPr>
      </p:pic>
    </p:spTree>
    <p:custDataLst>
      <p:tags r:id="rId24"/>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稻壳儿春秋广告/盗版必究"/>
          <p:cNvSpPr txBox="1"/>
          <p:nvPr>
            <p:custDataLst>
              <p:tags r:id="rId1"/>
            </p:custDataLst>
          </p:nvPr>
        </p:nvSpPr>
        <p:spPr>
          <a:xfrm>
            <a:off x="3048802" y="2206056"/>
            <a:ext cx="1553845" cy="1198880"/>
          </a:xfrm>
          <a:prstGeom prst="rect">
            <a:avLst/>
          </a:prstGeom>
          <a:solidFill>
            <a:schemeClr val="accent1"/>
          </a:solidFill>
        </p:spPr>
        <p:txBody>
          <a:bodyPr wrap="square" rtlCol="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7200" b="1" i="0" spc="200" noProof="0" dirty="0">
                <a:ln>
                  <a:noFill/>
                </a:ln>
                <a:solidFill>
                  <a:schemeClr val="bg1"/>
                </a:solidFill>
                <a:effectLst/>
                <a:uLnTx/>
                <a:uFillTx/>
                <a:latin typeface="Arial" panose="020B0604020202020204" pitchFamily="34" charset="0"/>
                <a:ea typeface="微软雅黑" panose="020B0503020204020204" charset="-122"/>
                <a:cs typeface="Arial" panose="020B0604020202020204" pitchFamily="34" charset="0"/>
              </a:rPr>
              <a:t>03</a:t>
            </a:r>
            <a:endParaRPr kumimoji="0" lang="en-US" altLang="zh-CN" sz="7200" b="1" i="0" spc="200" noProof="0" dirty="0">
              <a:ln>
                <a:noFill/>
              </a:ln>
              <a:solidFill>
                <a:schemeClr val="bg1"/>
              </a:solidFill>
              <a:effectLst/>
              <a:uLnTx/>
              <a:uFillTx/>
              <a:latin typeface="Arial" panose="020B0604020202020204" pitchFamily="34" charset="0"/>
              <a:ea typeface="微软雅黑" panose="020B0503020204020204" charset="-122"/>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pPr>
            <a:endParaRPr kumimoji="0" lang="en-US" altLang="zh-CN" sz="7200" b="1" i="0" spc="200" noProof="0" dirty="0">
              <a:ln>
                <a:noFill/>
              </a:ln>
              <a:solidFill>
                <a:schemeClr val="bg1"/>
              </a:solidFill>
              <a:effectLst/>
              <a:uLnTx/>
              <a:uFillTx/>
              <a:latin typeface="Arial" panose="020B0604020202020204" pitchFamily="34" charset="0"/>
              <a:ea typeface="微软雅黑" panose="020B0503020204020204" charset="-122"/>
              <a:cs typeface="Arial" panose="020B0604020202020204" pitchFamily="34" charset="0"/>
            </a:endParaRPr>
          </a:p>
        </p:txBody>
      </p:sp>
      <p:sp>
        <p:nvSpPr>
          <p:cNvPr id="2" name="标题 1"/>
          <p:cNvSpPr>
            <a:spLocks noGrp="1"/>
          </p:cNvSpPr>
          <p:nvPr>
            <p:ph type="title"/>
            <p:custDataLst>
              <p:tags r:id="rId2"/>
            </p:custDataLst>
          </p:nvPr>
        </p:nvSpPr>
        <p:spPr>
          <a:xfrm>
            <a:off x="4909820" y="2068195"/>
            <a:ext cx="6503670" cy="947420"/>
          </a:xfrm>
        </p:spPr>
        <p:txBody>
          <a:bodyPr>
            <a:normAutofit fontScale="90000"/>
            <a:scene3d>
              <a:camera prst="orthographicFront"/>
              <a:lightRig rig="harsh" dir="t"/>
            </a:scene3d>
            <a:sp3d extrusionH="57150" prstMaterial="matte">
              <a:bevelT w="63500" h="12700" prst="angle"/>
              <a:contourClr>
                <a:schemeClr val="bg1">
                  <a:lumMod val="65000"/>
                </a:schemeClr>
              </a:contourClr>
            </a:sp3d>
          </a:bodyPr>
          <a:lstStyle/>
          <a:p>
            <a:r>
              <a:rPr lang="zh-CN" altLang="en-US" spc="200" dirty="0">
                <a:solidFill>
                  <a:schemeClr val="accent3"/>
                </a:solidFill>
                <a:effectLst/>
                <a:ea typeface="微软雅黑" panose="020B0503020204020204" charset="-122"/>
                <a:sym typeface="Arial" panose="020B0604020202020204" pitchFamily="34" charset="0"/>
              </a:rPr>
              <a:t>《条例》落实，助力企业发展</a:t>
            </a:r>
            <a:endParaRPr lang="zh-CN" altLang="en-US" spc="200" dirty="0">
              <a:solidFill>
                <a:schemeClr val="accent3"/>
              </a:solidFill>
              <a:effectLst/>
              <a:ea typeface="微软雅黑" panose="020B0503020204020204" charset="-122"/>
              <a:sym typeface="Arial" panose="020B0604020202020204" pitchFamily="34" charset="0"/>
            </a:endParaRPr>
          </a:p>
        </p:txBody>
      </p:sp>
      <p:sp>
        <p:nvSpPr>
          <p:cNvPr id="3" name="文本占位符 2"/>
          <p:cNvSpPr>
            <a:spLocks noGrp="1"/>
          </p:cNvSpPr>
          <p:nvPr>
            <p:ph type="body" idx="1"/>
            <p:custDataLst>
              <p:tags r:id="rId3"/>
            </p:custDataLst>
          </p:nvPr>
        </p:nvSpPr>
        <p:spPr>
          <a:xfrm>
            <a:off x="4909820" y="2839085"/>
            <a:ext cx="5934075" cy="1344930"/>
          </a:xfrm>
        </p:spPr>
        <p:txBody>
          <a:bodyPr>
            <a:noAutofit/>
          </a:bodyPr>
          <a:lstStyle/>
          <a:p>
            <a:pPr marL="285750" indent="-285750" algn="l">
              <a:buFont typeface="Arial" panose="020B0604020202020204" pitchFamily="34" charset="0"/>
              <a:buChar char="•"/>
            </a:pPr>
            <a:r>
              <a:rPr sz="2400" dirty="0">
                <a:solidFill>
                  <a:schemeClr val="accent1"/>
                </a:solidFill>
                <a:effectLst>
                  <a:outerShdw blurRad="38100" dist="25400" dir="5400000" algn="ctr" rotWithShape="0">
                    <a:srgbClr val="6E747A">
                      <a:alpha val="43000"/>
                    </a:srgbClr>
                  </a:outerShdw>
                </a:effectLst>
                <a:sym typeface="+mn-ea"/>
              </a:rPr>
              <a:t>全市实现排污许可全覆盖</a:t>
            </a:r>
            <a:endParaRPr sz="2400" dirty="0">
              <a:solidFill>
                <a:schemeClr val="accent1"/>
              </a:solidFill>
              <a:effectLst>
                <a:outerShdw blurRad="38100" dist="25400" dir="5400000" algn="ctr" rotWithShape="0">
                  <a:srgbClr val="6E747A">
                    <a:alpha val="43000"/>
                  </a:srgbClr>
                </a:outerShdw>
              </a:effectLst>
              <a:sym typeface="+mn-ea"/>
            </a:endParaRPr>
          </a:p>
          <a:p>
            <a:pPr marL="285750" indent="-285750" algn="l">
              <a:buFont typeface="Arial" panose="020B0604020202020204" pitchFamily="34" charset="0"/>
              <a:buChar char="•"/>
            </a:pPr>
            <a:r>
              <a:rPr sz="2400" dirty="0">
                <a:solidFill>
                  <a:schemeClr val="accent1"/>
                </a:solidFill>
                <a:effectLst>
                  <a:outerShdw blurRad="38100" dist="25400" dir="5400000" algn="ctr" rotWithShape="0">
                    <a:srgbClr val="6E747A">
                      <a:alpha val="43000"/>
                    </a:srgbClr>
                  </a:outerShdw>
                </a:effectLst>
                <a:sym typeface="+mn-ea"/>
              </a:rPr>
              <a:t>创新工作形式，助力企业发展</a:t>
            </a:r>
            <a:endParaRPr lang="zh-CN" altLang="en-US" sz="2400" dirty="0">
              <a:solidFill>
                <a:schemeClr val="accent1"/>
              </a:solidFill>
              <a:effectLst>
                <a:outerShdw blurRad="38100" dist="25400" dir="5400000" algn="ctr" rotWithShape="0">
                  <a:srgbClr val="6E747A">
                    <a:alpha val="43000"/>
                  </a:srgbClr>
                </a:outerShdw>
              </a:effectLst>
              <a:sym typeface="+mn-ea"/>
            </a:endParaRPr>
          </a:p>
        </p:txBody>
      </p:sp>
    </p:spTree>
    <p:custDataLst>
      <p:tags r:id="rId4"/>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custDataLst>
              <p:tags r:id="rId1"/>
            </p:custDataLst>
          </p:nvPr>
        </p:nvSpPr>
        <p:spPr>
          <a:xfrm>
            <a:off x="0" y="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7" name="图片 16"/>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11471910" y="6240032"/>
            <a:ext cx="720090" cy="617968"/>
          </a:xfrm>
          <a:prstGeom prst="rect">
            <a:avLst/>
          </a:prstGeom>
        </p:spPr>
      </p:pic>
      <p:pic>
        <p:nvPicPr>
          <p:cNvPr id="18" name="图片 17"/>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0" y="6183092"/>
            <a:ext cx="720090" cy="674908"/>
          </a:xfrm>
          <a:prstGeom prst="rect">
            <a:avLst/>
          </a:prstGeom>
        </p:spPr>
      </p:pic>
      <p:sp>
        <p:nvSpPr>
          <p:cNvPr id="11" name="Title 6"/>
          <p:cNvSpPr txBox="1"/>
          <p:nvPr>
            <p:custDataLst>
              <p:tags r:id="rId8"/>
            </p:custDataLst>
          </p:nvPr>
        </p:nvSpPr>
        <p:spPr>
          <a:xfrm>
            <a:off x="608399" y="153000"/>
            <a:ext cx="10974649" cy="608400"/>
          </a:xfrm>
          <a:prstGeom prst="rect">
            <a:avLst/>
          </a:prstGeom>
          <a:noFill/>
          <a:ln w="3175">
            <a:noFill/>
            <a:prstDash val="dash"/>
          </a:ln>
        </p:spPr>
        <p:txBody>
          <a:bodyPr wrap="square" lIns="72000" tIns="36000" rIns="72000" bIns="36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pPr>
            <a:r>
              <a:rPr lang="zh-CN" altLang="en-US" sz="3200" b="1" spc="150" dirty="0">
                <a:ln w="3175">
                  <a:noFill/>
                  <a:prstDash val="dash"/>
                </a:ln>
                <a:latin typeface="Arial" panose="020B0604020202020204" pitchFamily="34" charset="0"/>
                <a:ea typeface="微软雅黑" panose="020B0503020204020204" charset="-122"/>
                <a:cs typeface="微软雅黑" panose="020B0503020204020204" charset="-122"/>
              </a:rPr>
              <a:t>单击此处添加大标题</a:t>
            </a:r>
            <a:endParaRPr lang="zh-CN" altLang="en-US" sz="3200" b="1" spc="150" dirty="0">
              <a:ln w="3175">
                <a:noFill/>
                <a:prstDash val="dash"/>
              </a:ln>
              <a:latin typeface="Arial" panose="020B0604020202020204" pitchFamily="34" charset="0"/>
              <a:ea typeface="微软雅黑" panose="020B0503020204020204" charset="-122"/>
              <a:cs typeface="微软雅黑" panose="020B0503020204020204" charset="-122"/>
            </a:endParaRPr>
          </a:p>
        </p:txBody>
      </p:sp>
      <p:sp>
        <p:nvSpPr>
          <p:cNvPr id="5" name="任意多边形 2"/>
          <p:cNvSpPr/>
          <p:nvPr>
            <p:custDataLst>
              <p:tags r:id="rId9"/>
            </p:custDataLst>
          </p:nvPr>
        </p:nvSpPr>
        <p:spPr bwMode="auto">
          <a:xfrm>
            <a:off x="1574970" y="2329299"/>
            <a:ext cx="8392877" cy="3086308"/>
          </a:xfrm>
          <a:custGeom>
            <a:avLst/>
            <a:gdLst>
              <a:gd name="T0" fmla="*/ 0 w 2828"/>
              <a:gd name="T1" fmla="*/ 856 h 1032"/>
              <a:gd name="T2" fmla="*/ 660 w 2828"/>
              <a:gd name="T3" fmla="*/ 540 h 1032"/>
              <a:gd name="T4" fmla="*/ 1232 w 2828"/>
              <a:gd name="T5" fmla="*/ 720 h 1032"/>
              <a:gd name="T6" fmla="*/ 1772 w 2828"/>
              <a:gd name="T7" fmla="*/ 320 h 1032"/>
              <a:gd name="T8" fmla="*/ 2315 w 2828"/>
              <a:gd name="T9" fmla="*/ 479 h 1032"/>
              <a:gd name="T10" fmla="*/ 2828 w 2828"/>
              <a:gd name="T11" fmla="*/ 0 h 1032"/>
            </a:gdLst>
            <a:ahLst/>
            <a:cxnLst>
              <a:cxn ang="0">
                <a:pos x="T0" y="T1"/>
              </a:cxn>
              <a:cxn ang="0">
                <a:pos x="T2" y="T3"/>
              </a:cxn>
              <a:cxn ang="0">
                <a:pos x="T4" y="T5"/>
              </a:cxn>
              <a:cxn ang="0">
                <a:pos x="T6" y="T7"/>
              </a:cxn>
              <a:cxn ang="0">
                <a:pos x="T8" y="T9"/>
              </a:cxn>
              <a:cxn ang="0">
                <a:pos x="T10" y="T11"/>
              </a:cxn>
            </a:cxnLst>
            <a:rect l="0" t="0" r="r" b="b"/>
            <a:pathLst>
              <a:path w="2828" h="1032">
                <a:moveTo>
                  <a:pt x="0" y="856"/>
                </a:moveTo>
                <a:cubicBezTo>
                  <a:pt x="420" y="1032"/>
                  <a:pt x="464" y="536"/>
                  <a:pt x="660" y="540"/>
                </a:cubicBezTo>
                <a:cubicBezTo>
                  <a:pt x="856" y="544"/>
                  <a:pt x="976" y="736"/>
                  <a:pt x="1232" y="720"/>
                </a:cubicBezTo>
                <a:cubicBezTo>
                  <a:pt x="1488" y="704"/>
                  <a:pt x="1508" y="352"/>
                  <a:pt x="1772" y="320"/>
                </a:cubicBezTo>
                <a:cubicBezTo>
                  <a:pt x="2036" y="288"/>
                  <a:pt x="2063" y="491"/>
                  <a:pt x="2315" y="479"/>
                </a:cubicBezTo>
                <a:cubicBezTo>
                  <a:pt x="2567" y="467"/>
                  <a:pt x="2572" y="84"/>
                  <a:pt x="2828" y="0"/>
                </a:cubicBezTo>
              </a:path>
            </a:pathLst>
          </a:custGeom>
          <a:noFill/>
          <a:ln w="15875" cap="flat">
            <a:solidFill>
              <a:schemeClr val="tx1"/>
            </a:solidFill>
            <a:prstDash val="dash"/>
            <a:miter lim="800000"/>
          </a:ln>
        </p:spPr>
        <p:txBody>
          <a:bodyPr vert="horz" wrap="square" lIns="91440" tIns="45720" rIns="91440" bIns="45720" numCol="1" anchor="t" anchorCtr="0" compatLnSpc="1"/>
          <a:lstStyle/>
          <a:p>
            <a:pPr>
              <a:lnSpc>
                <a:spcPct val="120000"/>
              </a:lnSpc>
            </a:pPr>
            <a:endParaRPr lang="en-US">
              <a:latin typeface="Arial" panose="020B0604020202020204" pitchFamily="34" charset="0"/>
              <a:ea typeface="微软雅黑" panose="020B0503020204020204" charset="-122"/>
              <a:sym typeface="Arial" panose="020B0604020202020204" pitchFamily="34" charset="0"/>
            </a:endParaRPr>
          </a:p>
        </p:txBody>
      </p:sp>
      <p:sp>
        <p:nvSpPr>
          <p:cNvPr id="6" name="任意多边形 7"/>
          <p:cNvSpPr/>
          <p:nvPr>
            <p:custDataLst>
              <p:tags r:id="rId10"/>
            </p:custDataLst>
          </p:nvPr>
        </p:nvSpPr>
        <p:spPr>
          <a:xfrm rot="816452">
            <a:off x="9995417" y="1812459"/>
            <a:ext cx="617006" cy="620126"/>
          </a:xfrm>
          <a:custGeom>
            <a:avLst/>
            <a:gdLst/>
            <a:ahLst/>
            <a:cxnLst>
              <a:cxn ang="0">
                <a:pos x="wd2" y="hd2"/>
              </a:cxn>
              <a:cxn ang="5400000">
                <a:pos x="wd2" y="hd2"/>
              </a:cxn>
              <a:cxn ang="10800000">
                <a:pos x="wd2" y="hd2"/>
              </a:cxn>
              <a:cxn ang="16200000">
                <a:pos x="wd2" y="hd2"/>
              </a:cxn>
            </a:cxnLst>
            <a:rect l="0" t="0" r="r" b="b"/>
            <a:pathLst>
              <a:path w="21600" h="21600" extrusionOk="0">
                <a:moveTo>
                  <a:pt x="12281" y="19846"/>
                </a:moveTo>
                <a:lnTo>
                  <a:pt x="9413" y="12882"/>
                </a:lnTo>
                <a:lnTo>
                  <a:pt x="19655" y="2640"/>
                </a:lnTo>
                <a:cubicBezTo>
                  <a:pt x="19655" y="2640"/>
                  <a:pt x="12281" y="19846"/>
                  <a:pt x="12281" y="19846"/>
                </a:cubicBezTo>
                <a:close/>
                <a:moveTo>
                  <a:pt x="1755" y="9320"/>
                </a:moveTo>
                <a:lnTo>
                  <a:pt x="18960" y="1945"/>
                </a:lnTo>
                <a:lnTo>
                  <a:pt x="8719" y="12187"/>
                </a:lnTo>
                <a:cubicBezTo>
                  <a:pt x="8719" y="12187"/>
                  <a:pt x="1755" y="9320"/>
                  <a:pt x="1755" y="9320"/>
                </a:cubicBezTo>
                <a:close/>
                <a:moveTo>
                  <a:pt x="21600" y="491"/>
                </a:moveTo>
                <a:cubicBezTo>
                  <a:pt x="21600" y="220"/>
                  <a:pt x="21380" y="0"/>
                  <a:pt x="21109" y="0"/>
                </a:cubicBezTo>
                <a:cubicBezTo>
                  <a:pt x="21034" y="0"/>
                  <a:pt x="20964" y="20"/>
                  <a:pt x="20900" y="52"/>
                </a:cubicBezTo>
                <a:lnTo>
                  <a:pt x="20898" y="48"/>
                </a:lnTo>
                <a:lnTo>
                  <a:pt x="302" y="8875"/>
                </a:lnTo>
                <a:cubicBezTo>
                  <a:pt x="301" y="8875"/>
                  <a:pt x="299" y="8876"/>
                  <a:pt x="297" y="8877"/>
                </a:cubicBezTo>
                <a:lnTo>
                  <a:pt x="280" y="8885"/>
                </a:lnTo>
                <a:lnTo>
                  <a:pt x="281" y="8887"/>
                </a:lnTo>
                <a:cubicBezTo>
                  <a:pt x="116" y="8967"/>
                  <a:pt x="0" y="9132"/>
                  <a:pt x="0" y="9327"/>
                </a:cubicBezTo>
                <a:cubicBezTo>
                  <a:pt x="0" y="9550"/>
                  <a:pt x="151" y="9731"/>
                  <a:pt x="355" y="9791"/>
                </a:cubicBezTo>
                <a:lnTo>
                  <a:pt x="353" y="9799"/>
                </a:lnTo>
                <a:lnTo>
                  <a:pt x="8462" y="13138"/>
                </a:lnTo>
                <a:lnTo>
                  <a:pt x="11801" y="21248"/>
                </a:lnTo>
                <a:lnTo>
                  <a:pt x="11809" y="21245"/>
                </a:lnTo>
                <a:cubicBezTo>
                  <a:pt x="11869" y="21449"/>
                  <a:pt x="12050" y="21600"/>
                  <a:pt x="12273" y="21600"/>
                </a:cubicBezTo>
                <a:cubicBezTo>
                  <a:pt x="12468" y="21600"/>
                  <a:pt x="12634" y="21484"/>
                  <a:pt x="12713" y="21319"/>
                </a:cubicBezTo>
                <a:lnTo>
                  <a:pt x="12716" y="21320"/>
                </a:lnTo>
                <a:lnTo>
                  <a:pt x="12723" y="21303"/>
                </a:lnTo>
                <a:cubicBezTo>
                  <a:pt x="12724" y="21301"/>
                  <a:pt x="12725" y="21300"/>
                  <a:pt x="12725" y="21298"/>
                </a:cubicBezTo>
                <a:lnTo>
                  <a:pt x="21553" y="702"/>
                </a:lnTo>
                <a:lnTo>
                  <a:pt x="21547" y="699"/>
                </a:lnTo>
                <a:cubicBezTo>
                  <a:pt x="21578" y="636"/>
                  <a:pt x="21600" y="567"/>
                  <a:pt x="21600" y="491"/>
                </a:cubicBezTo>
                <a:moveTo>
                  <a:pt x="7855" y="16200"/>
                </a:moveTo>
                <a:cubicBezTo>
                  <a:pt x="7719" y="16200"/>
                  <a:pt x="7596" y="16255"/>
                  <a:pt x="7507" y="16344"/>
                </a:cubicBezTo>
                <a:lnTo>
                  <a:pt x="6035" y="17817"/>
                </a:lnTo>
                <a:cubicBezTo>
                  <a:pt x="5946" y="17905"/>
                  <a:pt x="5891" y="18029"/>
                  <a:pt x="5891" y="18164"/>
                </a:cubicBezTo>
                <a:cubicBezTo>
                  <a:pt x="5891" y="18435"/>
                  <a:pt x="6111" y="18655"/>
                  <a:pt x="6382" y="18655"/>
                </a:cubicBezTo>
                <a:cubicBezTo>
                  <a:pt x="6517" y="18655"/>
                  <a:pt x="6640" y="18600"/>
                  <a:pt x="6729" y="18511"/>
                </a:cubicBezTo>
                <a:lnTo>
                  <a:pt x="8202" y="17038"/>
                </a:lnTo>
                <a:cubicBezTo>
                  <a:pt x="8291" y="16950"/>
                  <a:pt x="8345" y="16827"/>
                  <a:pt x="8345" y="16691"/>
                </a:cubicBezTo>
                <a:cubicBezTo>
                  <a:pt x="8345" y="16420"/>
                  <a:pt x="8126" y="16200"/>
                  <a:pt x="7855" y="16200"/>
                </a:cubicBezTo>
                <a:moveTo>
                  <a:pt x="7855" y="14237"/>
                </a:moveTo>
                <a:cubicBezTo>
                  <a:pt x="7855" y="13966"/>
                  <a:pt x="7635" y="13745"/>
                  <a:pt x="7364" y="13745"/>
                </a:cubicBezTo>
                <a:cubicBezTo>
                  <a:pt x="7228" y="13745"/>
                  <a:pt x="7105" y="13801"/>
                  <a:pt x="7017" y="13889"/>
                </a:cubicBezTo>
                <a:lnTo>
                  <a:pt x="2107" y="18798"/>
                </a:lnTo>
                <a:cubicBezTo>
                  <a:pt x="2019" y="18888"/>
                  <a:pt x="1964" y="19011"/>
                  <a:pt x="1964" y="19145"/>
                </a:cubicBezTo>
                <a:cubicBezTo>
                  <a:pt x="1964" y="19417"/>
                  <a:pt x="2184" y="19636"/>
                  <a:pt x="2455" y="19636"/>
                </a:cubicBezTo>
                <a:cubicBezTo>
                  <a:pt x="2590" y="19636"/>
                  <a:pt x="2713" y="19582"/>
                  <a:pt x="2802" y="19493"/>
                </a:cubicBezTo>
                <a:lnTo>
                  <a:pt x="7711" y="14583"/>
                </a:lnTo>
                <a:cubicBezTo>
                  <a:pt x="7800" y="14495"/>
                  <a:pt x="7855" y="14372"/>
                  <a:pt x="7855" y="14237"/>
                </a:cubicBezTo>
                <a:moveTo>
                  <a:pt x="4765" y="14583"/>
                </a:moveTo>
                <a:lnTo>
                  <a:pt x="5256" y="14093"/>
                </a:lnTo>
                <a:cubicBezTo>
                  <a:pt x="5345" y="14004"/>
                  <a:pt x="5400" y="13881"/>
                  <a:pt x="5400" y="13745"/>
                </a:cubicBezTo>
                <a:cubicBezTo>
                  <a:pt x="5400" y="13475"/>
                  <a:pt x="5180" y="13255"/>
                  <a:pt x="4909" y="13255"/>
                </a:cubicBezTo>
                <a:cubicBezTo>
                  <a:pt x="4774" y="13255"/>
                  <a:pt x="4651" y="13310"/>
                  <a:pt x="4562" y="13398"/>
                </a:cubicBezTo>
                <a:lnTo>
                  <a:pt x="4071" y="13889"/>
                </a:lnTo>
                <a:cubicBezTo>
                  <a:pt x="3982" y="13979"/>
                  <a:pt x="3927" y="14101"/>
                  <a:pt x="3927" y="14237"/>
                </a:cubicBezTo>
                <a:cubicBezTo>
                  <a:pt x="3927" y="14507"/>
                  <a:pt x="4147" y="14727"/>
                  <a:pt x="4418" y="14727"/>
                </a:cubicBezTo>
                <a:cubicBezTo>
                  <a:pt x="4554" y="14727"/>
                  <a:pt x="4676" y="14673"/>
                  <a:pt x="4765" y="14583"/>
                </a:cubicBezTo>
              </a:path>
            </a:pathLst>
          </a:custGeom>
          <a:solidFill>
            <a:schemeClr val="accent1"/>
          </a:solidFill>
          <a:ln w="12700">
            <a:miter lim="400000"/>
          </a:ln>
        </p:spPr>
        <p:txBody>
          <a:bodyPr lIns="19045" tIns="19045" rIns="19045" bIns="19045" anchor="ctr"/>
          <a:lstStyle/>
          <a:p>
            <a:pPr defTabSz="227965">
              <a:lnSpc>
                <a:spcPct val="120000"/>
              </a:lnSpc>
              <a:defRPr sz="3000" cap="none">
                <a:solidFill>
                  <a:srgbClr val="FFFFFF"/>
                </a:solidFill>
                <a:effectLst>
                  <a:outerShdw blurRad="38100" dist="12700" dir="5400000" rotWithShape="0">
                    <a:srgbClr val="000000">
                      <a:alpha val="50000"/>
                    </a:srgbClr>
                  </a:outerShdw>
                </a:effectLst>
              </a:defRPr>
            </a:pPr>
            <a:endParaRPr sz="1500">
              <a:latin typeface="Arial" panose="020B0604020202020204" pitchFamily="34" charset="0"/>
              <a:ea typeface="微软雅黑" panose="020B0503020204020204" charset="-122"/>
              <a:sym typeface="Arial" panose="020B0604020202020204" pitchFamily="34" charset="0"/>
            </a:endParaRPr>
          </a:p>
        </p:txBody>
      </p:sp>
      <p:sp>
        <p:nvSpPr>
          <p:cNvPr id="7" name="椭圆 6"/>
          <p:cNvSpPr/>
          <p:nvPr>
            <p:custDataLst>
              <p:tags r:id="rId11"/>
            </p:custDataLst>
          </p:nvPr>
        </p:nvSpPr>
        <p:spPr bwMode="auto">
          <a:xfrm>
            <a:off x="4019221" y="4040931"/>
            <a:ext cx="177801" cy="177801"/>
          </a:xfrm>
          <a:prstGeom prst="ellipse">
            <a:avLst/>
          </a:prstGeom>
          <a:solidFill>
            <a:schemeClr val="accent2"/>
          </a:solidFill>
          <a:effec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ctr" anchorCtr="0" compatLnSpc="1"/>
          <a:lstStyle>
            <a:defPPr>
              <a:defRPr lang="zh-CN"/>
            </a:defPPr>
            <a:lvl1pPr marL="0" algn="l" defTabSz="913765" rtl="0" eaLnBrk="1" latinLnBrk="0" hangingPunct="1">
              <a:defRPr sz="1800" kern="1200">
                <a:solidFill>
                  <a:schemeClr val="lt1"/>
                </a:solidFill>
              </a:defRPr>
            </a:lvl1pPr>
            <a:lvl2pPr marL="457200" algn="l" defTabSz="913765" rtl="0" eaLnBrk="1" latinLnBrk="0" hangingPunct="1">
              <a:defRPr sz="1800" kern="1200">
                <a:solidFill>
                  <a:schemeClr val="lt1"/>
                </a:solidFill>
              </a:defRPr>
            </a:lvl2pPr>
            <a:lvl3pPr marL="914400" algn="l" defTabSz="913765" rtl="0" eaLnBrk="1" latinLnBrk="0" hangingPunct="1">
              <a:defRPr sz="1800" kern="1200">
                <a:solidFill>
                  <a:schemeClr val="lt1"/>
                </a:solidFill>
              </a:defRPr>
            </a:lvl3pPr>
            <a:lvl4pPr marL="1371600" algn="l" defTabSz="913765" rtl="0" eaLnBrk="1" latinLnBrk="0" hangingPunct="1">
              <a:defRPr sz="1800" kern="1200">
                <a:solidFill>
                  <a:schemeClr val="lt1"/>
                </a:solidFill>
              </a:defRPr>
            </a:lvl4pPr>
            <a:lvl5pPr marL="1828800" algn="l" defTabSz="913765" rtl="0" eaLnBrk="1" latinLnBrk="0" hangingPunct="1">
              <a:defRPr sz="1800" kern="1200">
                <a:solidFill>
                  <a:schemeClr val="lt1"/>
                </a:solidFill>
              </a:defRPr>
            </a:lvl5pPr>
            <a:lvl6pPr marL="2286000" algn="l" defTabSz="913765" rtl="0" eaLnBrk="1" latinLnBrk="0" hangingPunct="1">
              <a:defRPr sz="1800" kern="1200">
                <a:solidFill>
                  <a:schemeClr val="lt1"/>
                </a:solidFill>
              </a:defRPr>
            </a:lvl6pPr>
            <a:lvl7pPr marL="2743200" algn="l" defTabSz="913765" rtl="0" eaLnBrk="1" latinLnBrk="0" hangingPunct="1">
              <a:defRPr sz="1800" kern="1200">
                <a:solidFill>
                  <a:schemeClr val="lt1"/>
                </a:solidFill>
              </a:defRPr>
            </a:lvl7pPr>
            <a:lvl8pPr marL="3200400" algn="l" defTabSz="913765" rtl="0" eaLnBrk="1" latinLnBrk="0" hangingPunct="1">
              <a:defRPr sz="1800" kern="1200">
                <a:solidFill>
                  <a:schemeClr val="lt1"/>
                </a:solidFill>
              </a:defRPr>
            </a:lvl8pPr>
            <a:lvl9pPr marL="3657600" algn="l" defTabSz="913765" rtl="0" eaLnBrk="1" latinLnBrk="0" hangingPunct="1">
              <a:defRPr sz="1800" kern="1200">
                <a:solidFill>
                  <a:schemeClr val="lt1"/>
                </a:solidFill>
              </a:defRPr>
            </a:lvl9pPr>
          </a:lstStyle>
          <a:p>
            <a:pPr algn="ctr">
              <a:lnSpc>
                <a:spcPct val="120000"/>
              </a:lnSpc>
            </a:pPr>
            <a:endParaRPr lang="en-US" sz="2400"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8" name="剪去同侧角的矩形 24"/>
          <p:cNvSpPr/>
          <p:nvPr>
            <p:custDataLst>
              <p:tags r:id="rId12"/>
            </p:custDataLst>
          </p:nvPr>
        </p:nvSpPr>
        <p:spPr>
          <a:xfrm>
            <a:off x="2540000" y="4747895"/>
            <a:ext cx="4859655" cy="904875"/>
          </a:xfrm>
          <a:prstGeom prst="snip2SameRect">
            <a:avLst>
              <a:gd name="adj1" fmla="val 0"/>
              <a:gd name="adj2" fmla="val 0"/>
            </a:avLst>
          </a:prstGeom>
          <a:ln>
            <a:noFill/>
          </a:ln>
        </p:spPr>
        <p:txBody>
          <a:bodyPr wrap="square" lIns="91440" tIns="45720" rIns="91440" bIns="45720" anchor="t">
            <a:noAutofit/>
          </a:bodyPr>
          <a:lstStyle/>
          <a:p>
            <a:pPr indent="0" algn="l" defTabSz="914400">
              <a:lnSpc>
                <a:spcPct val="130000"/>
              </a:lnSpc>
              <a:spcBef>
                <a:spcPts val="0"/>
              </a:spcBef>
              <a:spcAft>
                <a:spcPts val="1000"/>
              </a:spcAft>
              <a:buFont typeface="Arial" panose="020B0604020202020204" pitchFamily="34" charset="0"/>
              <a:buNone/>
            </a:pPr>
            <a:r>
              <a:rPr lang="zh-CN" altLang="en-US" sz="1800" b="1"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核发国家排污许可证企业数为162家</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marL="285750" indent="-285750" algn="l" defTabSz="914400">
              <a:lnSpc>
                <a:spcPct val="130000"/>
              </a:lnSpc>
              <a:spcBef>
                <a:spcPts val="0"/>
              </a:spcBef>
              <a:spcAft>
                <a:spcPts val="1000"/>
              </a:spcAft>
              <a:buFont typeface="Arial" panose="020B0604020202020204" pitchFamily="34" charset="0"/>
            </a:pP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2017年核发55家</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marL="285750" indent="-285750" algn="l" defTabSz="914400">
              <a:lnSpc>
                <a:spcPct val="130000"/>
              </a:lnSpc>
              <a:spcBef>
                <a:spcPts val="0"/>
              </a:spcBef>
              <a:spcAft>
                <a:spcPts val="1000"/>
              </a:spcAft>
              <a:buFont typeface="Arial" panose="020B0604020202020204" pitchFamily="34" charset="0"/>
            </a:pP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2018年核发8家</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marL="285750" indent="-285750" algn="l" defTabSz="914400">
              <a:lnSpc>
                <a:spcPct val="130000"/>
              </a:lnSpc>
              <a:spcBef>
                <a:spcPts val="0"/>
              </a:spcBef>
              <a:spcAft>
                <a:spcPts val="1000"/>
              </a:spcAft>
              <a:buFont typeface="Arial" panose="020B0604020202020204" pitchFamily="34" charset="0"/>
            </a:pP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2019年核发355家</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p:txBody>
      </p:sp>
      <p:sp>
        <p:nvSpPr>
          <p:cNvPr id="9" name="文本框 8"/>
          <p:cNvSpPr txBox="1"/>
          <p:nvPr>
            <p:custDataLst>
              <p:tags r:id="rId13"/>
            </p:custDataLst>
          </p:nvPr>
        </p:nvSpPr>
        <p:spPr bwMode="auto">
          <a:xfrm>
            <a:off x="3051434" y="4317965"/>
            <a:ext cx="2027621" cy="429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b">
            <a:normAutofit fontScale="40000"/>
          </a:bodyPr>
          <a:lstStyle>
            <a:defPPr>
              <a:defRPr lang="zh-CN"/>
            </a:defPPr>
            <a:lvl1pPr marL="0" algn="l" defTabSz="913765" rtl="0" eaLnBrk="1" latinLnBrk="0" hangingPunct="1">
              <a:defRPr sz="1800" kern="1200">
                <a:solidFill>
                  <a:schemeClr val="tx1"/>
                </a:solidFill>
              </a:defRPr>
            </a:lvl1pPr>
            <a:lvl2pPr marL="457200" algn="l" defTabSz="913765" rtl="0" eaLnBrk="1" latinLnBrk="0" hangingPunct="1">
              <a:defRPr sz="1800" kern="1200">
                <a:solidFill>
                  <a:schemeClr val="tx1"/>
                </a:solidFill>
              </a:defRPr>
            </a:lvl2pPr>
            <a:lvl3pPr marL="914400" algn="l" defTabSz="913765" rtl="0" eaLnBrk="1" latinLnBrk="0" hangingPunct="1">
              <a:defRPr sz="1800" kern="1200">
                <a:solidFill>
                  <a:schemeClr val="tx1"/>
                </a:solidFill>
              </a:defRPr>
            </a:lvl3pPr>
            <a:lvl4pPr marL="1371600" algn="l" defTabSz="913765" rtl="0" eaLnBrk="1" latinLnBrk="0" hangingPunct="1">
              <a:defRPr sz="1800" kern="1200">
                <a:solidFill>
                  <a:schemeClr val="tx1"/>
                </a:solidFill>
              </a:defRPr>
            </a:lvl4pPr>
            <a:lvl5pPr marL="1828800" algn="l" defTabSz="913765" rtl="0" eaLnBrk="1" latinLnBrk="0" hangingPunct="1">
              <a:defRPr sz="1800" kern="1200">
                <a:solidFill>
                  <a:schemeClr val="tx1"/>
                </a:solidFill>
              </a:defRPr>
            </a:lvl5pPr>
            <a:lvl6pPr marL="2286000" algn="l" defTabSz="913765" rtl="0" eaLnBrk="1" latinLnBrk="0" hangingPunct="1">
              <a:defRPr sz="1800" kern="1200">
                <a:solidFill>
                  <a:schemeClr val="tx1"/>
                </a:solidFill>
              </a:defRPr>
            </a:lvl6pPr>
            <a:lvl7pPr marL="2743200" algn="l" defTabSz="913765" rtl="0" eaLnBrk="1" latinLnBrk="0" hangingPunct="1">
              <a:defRPr sz="1800" kern="1200">
                <a:solidFill>
                  <a:schemeClr val="tx1"/>
                </a:solidFill>
              </a:defRPr>
            </a:lvl7pPr>
            <a:lvl8pPr marL="3200400" algn="l" defTabSz="913765" rtl="0" eaLnBrk="1" latinLnBrk="0" hangingPunct="1">
              <a:defRPr sz="1800" kern="1200">
                <a:solidFill>
                  <a:schemeClr val="tx1"/>
                </a:solidFill>
              </a:defRPr>
            </a:lvl8pPr>
            <a:lvl9pPr marL="3657600" algn="l" defTabSz="913765" rtl="0" eaLnBrk="1" latinLnBrk="0" hangingPunct="1">
              <a:defRPr sz="1800" kern="1200">
                <a:solidFill>
                  <a:schemeClr val="tx1"/>
                </a:solidFill>
              </a:defRPr>
            </a:lvl9pPr>
          </a:lstStyle>
          <a:p>
            <a:pPr algn="l" defTabSz="914400">
              <a:lnSpc>
                <a:spcPct val="100000"/>
              </a:lnSpc>
            </a:pPr>
            <a:r>
              <a:rPr lang="zh-CN" altLang="en-US" sz="4000" b="1"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rPr>
              <a:t>2017年至2019年</a:t>
            </a:r>
            <a:endParaRPr lang="zh-CN" altLang="en-US" sz="4000" b="1"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endParaRPr>
          </a:p>
        </p:txBody>
      </p:sp>
      <p:sp>
        <p:nvSpPr>
          <p:cNvPr id="10" name="椭圆 9"/>
          <p:cNvSpPr/>
          <p:nvPr>
            <p:custDataLst>
              <p:tags r:id="rId14"/>
            </p:custDataLst>
          </p:nvPr>
        </p:nvSpPr>
        <p:spPr bwMode="auto">
          <a:xfrm>
            <a:off x="6479846" y="3287186"/>
            <a:ext cx="177801" cy="177801"/>
          </a:xfrm>
          <a:prstGeom prst="ellipse">
            <a:avLst/>
          </a:prstGeom>
          <a:solidFill>
            <a:schemeClr val="accent1"/>
          </a:solidFill>
          <a:effec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ctr" anchorCtr="0" compatLnSpc="1"/>
          <a:lstStyle/>
          <a:p>
            <a:pPr algn="ctr">
              <a:lnSpc>
                <a:spcPct val="120000"/>
              </a:lnSpc>
            </a:pPr>
            <a:endParaRPr lang="en-US" sz="2400"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12" name="剪去同侧角的矩形 16"/>
          <p:cNvSpPr/>
          <p:nvPr>
            <p:custDataLst>
              <p:tags r:id="rId15"/>
            </p:custDataLst>
          </p:nvPr>
        </p:nvSpPr>
        <p:spPr>
          <a:xfrm>
            <a:off x="4690110" y="1365250"/>
            <a:ext cx="4440555" cy="963930"/>
          </a:xfrm>
          <a:prstGeom prst="snip2SameRect">
            <a:avLst>
              <a:gd name="adj1" fmla="val 0"/>
              <a:gd name="adj2" fmla="val 0"/>
            </a:avLst>
          </a:prstGeom>
          <a:ln>
            <a:noFill/>
          </a:ln>
        </p:spPr>
        <p:txBody>
          <a:bodyPr wrap="square" lIns="91440" tIns="45720" rIns="91440" bIns="45720" anchor="t">
            <a:noAutofit/>
          </a:bodyPr>
          <a:lstStyle/>
          <a:p>
            <a:pPr indent="0" algn="l" defTabSz="914400">
              <a:lnSpc>
                <a:spcPct val="130000"/>
              </a:lnSpc>
              <a:spcBef>
                <a:spcPts val="0"/>
              </a:spcBef>
              <a:spcAft>
                <a:spcPts val="1000"/>
              </a:spcAft>
              <a:buNone/>
            </a:pPr>
            <a:r>
              <a:rPr lang="zh-CN" altLang="en-US" sz="1800" b="1"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6023家企业完成发证登记管理工作</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marL="285750" indent="-285750" algn="l" defTabSz="914400">
              <a:lnSpc>
                <a:spcPct val="130000"/>
              </a:lnSpc>
              <a:spcBef>
                <a:spcPts val="0"/>
              </a:spcBef>
              <a:spcAft>
                <a:spcPts val="1000"/>
              </a:spcAft>
              <a:buFont typeface="Arial" panose="020B0604020202020204" pitchFamily="34" charset="0"/>
            </a:pP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902家企业办理排污许可证</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marL="285750" indent="-285750" algn="l" defTabSz="914400">
              <a:lnSpc>
                <a:spcPct val="130000"/>
              </a:lnSpc>
              <a:spcBef>
                <a:spcPts val="0"/>
              </a:spcBef>
              <a:spcAft>
                <a:spcPts val="1000"/>
              </a:spcAft>
              <a:buFont typeface="Arial" panose="020B0604020202020204" pitchFamily="34" charset="0"/>
            </a:pP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3756家企业进行了登记备案</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marL="285750" indent="-285750" algn="l" defTabSz="914400">
              <a:lnSpc>
                <a:spcPct val="130000"/>
              </a:lnSpc>
              <a:spcBef>
                <a:spcPts val="0"/>
              </a:spcBef>
              <a:spcAft>
                <a:spcPts val="1000"/>
              </a:spcAft>
              <a:buFont typeface="Arial" panose="020B0604020202020204" pitchFamily="34" charset="0"/>
            </a:pP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一千余家企业属于特殊情形</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p:txBody>
      </p:sp>
      <p:sp>
        <p:nvSpPr>
          <p:cNvPr id="13" name="文本框 12"/>
          <p:cNvSpPr txBox="1"/>
          <p:nvPr>
            <p:custDataLst>
              <p:tags r:id="rId16"/>
            </p:custDataLst>
          </p:nvPr>
        </p:nvSpPr>
        <p:spPr bwMode="auto">
          <a:xfrm>
            <a:off x="6331585" y="3565525"/>
            <a:ext cx="1157605" cy="4756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b">
            <a:normAutofit fontScale="50000"/>
          </a:bodyPr>
          <a:lstStyle>
            <a:defPPr>
              <a:defRPr lang="zh-CN"/>
            </a:defPPr>
            <a:lvl1pPr marL="0" algn="l" defTabSz="913765" rtl="0" eaLnBrk="1" latinLnBrk="0" hangingPunct="1">
              <a:defRPr sz="1800" kern="1200">
                <a:solidFill>
                  <a:schemeClr val="tx1"/>
                </a:solidFill>
              </a:defRPr>
            </a:lvl1pPr>
            <a:lvl2pPr marL="457200" algn="l" defTabSz="913765" rtl="0" eaLnBrk="1" latinLnBrk="0" hangingPunct="1">
              <a:defRPr sz="1800" kern="1200">
                <a:solidFill>
                  <a:schemeClr val="tx1"/>
                </a:solidFill>
              </a:defRPr>
            </a:lvl2pPr>
            <a:lvl3pPr marL="914400" algn="l" defTabSz="913765" rtl="0" eaLnBrk="1" latinLnBrk="0" hangingPunct="1">
              <a:defRPr sz="1800" kern="1200">
                <a:solidFill>
                  <a:schemeClr val="tx1"/>
                </a:solidFill>
              </a:defRPr>
            </a:lvl3pPr>
            <a:lvl4pPr marL="1371600" algn="l" defTabSz="913765" rtl="0" eaLnBrk="1" latinLnBrk="0" hangingPunct="1">
              <a:defRPr sz="1800" kern="1200">
                <a:solidFill>
                  <a:schemeClr val="tx1"/>
                </a:solidFill>
              </a:defRPr>
            </a:lvl4pPr>
            <a:lvl5pPr marL="1828800" algn="l" defTabSz="913765" rtl="0" eaLnBrk="1" latinLnBrk="0" hangingPunct="1">
              <a:defRPr sz="1800" kern="1200">
                <a:solidFill>
                  <a:schemeClr val="tx1"/>
                </a:solidFill>
              </a:defRPr>
            </a:lvl5pPr>
            <a:lvl6pPr marL="2286000" algn="l" defTabSz="913765" rtl="0" eaLnBrk="1" latinLnBrk="0" hangingPunct="1">
              <a:defRPr sz="1800" kern="1200">
                <a:solidFill>
                  <a:schemeClr val="tx1"/>
                </a:solidFill>
              </a:defRPr>
            </a:lvl6pPr>
            <a:lvl7pPr marL="2743200" algn="l" defTabSz="913765" rtl="0" eaLnBrk="1" latinLnBrk="0" hangingPunct="1">
              <a:defRPr sz="1800" kern="1200">
                <a:solidFill>
                  <a:schemeClr val="tx1"/>
                </a:solidFill>
              </a:defRPr>
            </a:lvl7pPr>
            <a:lvl8pPr marL="3200400" algn="l" defTabSz="913765" rtl="0" eaLnBrk="1" latinLnBrk="0" hangingPunct="1">
              <a:defRPr sz="1800" kern="1200">
                <a:solidFill>
                  <a:schemeClr val="tx1"/>
                </a:solidFill>
              </a:defRPr>
            </a:lvl8pPr>
            <a:lvl9pPr marL="3657600" algn="l" defTabSz="913765" rtl="0" eaLnBrk="1" latinLnBrk="0" hangingPunct="1">
              <a:defRPr sz="1800" kern="1200">
                <a:solidFill>
                  <a:schemeClr val="tx1"/>
                </a:solidFill>
              </a:defRPr>
            </a:lvl9pPr>
          </a:lstStyle>
          <a:p>
            <a:pPr algn="l" defTabSz="914400">
              <a:lnSpc>
                <a:spcPct val="100000"/>
              </a:lnSpc>
            </a:pPr>
            <a:r>
              <a:rPr lang="zh-CN" altLang="en-US" sz="4000" b="1"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rPr>
              <a:t>2020年</a:t>
            </a:r>
            <a:endParaRPr lang="zh-CN" altLang="en-US" sz="4000" b="1"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endParaRPr>
          </a:p>
        </p:txBody>
      </p:sp>
      <p:sp>
        <p:nvSpPr>
          <p:cNvPr id="25" name="矩形 24"/>
          <p:cNvSpPr/>
          <p:nvPr>
            <p:custDataLst>
              <p:tags r:id="rId17"/>
            </p:custDataLst>
          </p:nvPr>
        </p:nvSpPr>
        <p:spPr>
          <a:xfrm>
            <a:off x="-635" y="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Title 6"/>
          <p:cNvSpPr txBox="1"/>
          <p:nvPr>
            <p:custDataLst>
              <p:tags r:id="rId18"/>
            </p:custDataLst>
          </p:nvPr>
        </p:nvSpPr>
        <p:spPr>
          <a:xfrm>
            <a:off x="1108779" y="161890"/>
            <a:ext cx="10974649" cy="608400"/>
          </a:xfrm>
          <a:prstGeom prst="rect">
            <a:avLst/>
          </a:prstGeom>
          <a:noFill/>
          <a:ln w="3175">
            <a:noFill/>
            <a:prstDash val="dash"/>
          </a:ln>
        </p:spPr>
        <p:txBody>
          <a:bodyPr wrap="square" lIns="72000" tIns="36000" rIns="72000" bIns="36000" anchor="b" anchorCtr="0">
            <a:normAutofit/>
            <a:scene3d>
              <a:camera prst="orthographicFront"/>
              <a:lightRig rig="harsh" dir="t"/>
            </a:scene3d>
            <a:sp3d extrusionH="57150" prstMaterial="matte">
              <a:bevelT w="63500" h="12700" prst="angle"/>
              <a:contourClr>
                <a:schemeClr val="bg1">
                  <a:lumMod val="65000"/>
                </a:schemeClr>
              </a:contourClr>
            </a:sp3d>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pPr>
            <a:r>
              <a:rPr lang="zh-CN" altLang="en-US" sz="3200" spc="200">
                <a:solidFill>
                  <a:schemeClr val="accent3"/>
                </a:solidFill>
                <a:ea typeface="微软雅黑" panose="020B0503020204020204" charset="-122"/>
                <a:sym typeface="+mn-ea"/>
              </a:rPr>
              <a:t>全市实现排污许可全覆盖</a:t>
            </a:r>
            <a:endParaRPr lang="zh-CN" altLang="en-US" sz="3200" b="1" spc="200" dirty="0">
              <a:solidFill>
                <a:schemeClr val="accent3"/>
              </a:solidFill>
              <a:effectLst/>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pic>
        <p:nvPicPr>
          <p:cNvPr id="19" name="图片 18" descr="微信图片_20210624171629"/>
          <p:cNvPicPr>
            <a:picLocks noChangeAspect="1"/>
          </p:cNvPicPr>
          <p:nvPr/>
        </p:nvPicPr>
        <p:blipFill>
          <a:blip r:embed="rId19"/>
          <a:stretch>
            <a:fillRect/>
          </a:stretch>
        </p:blipFill>
        <p:spPr>
          <a:xfrm>
            <a:off x="462915" y="161925"/>
            <a:ext cx="590550" cy="589915"/>
          </a:xfrm>
          <a:prstGeom prst="rect">
            <a:avLst/>
          </a:prstGeom>
        </p:spPr>
      </p:pic>
    </p:spTree>
    <p:custDataLst>
      <p:tags r:id="rId20"/>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4" name="矩形 23"/>
          <p:cNvSpPr/>
          <p:nvPr>
            <p:custDataLst>
              <p:tags r:id="rId1"/>
            </p:custDataLst>
          </p:nvPr>
        </p:nvSpPr>
        <p:spPr>
          <a:xfrm>
            <a:off x="0" y="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5" name="图片 24"/>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11471910" y="6240032"/>
            <a:ext cx="720090" cy="617968"/>
          </a:xfrm>
          <a:prstGeom prst="rect">
            <a:avLst/>
          </a:prstGeom>
        </p:spPr>
      </p:pic>
      <p:pic>
        <p:nvPicPr>
          <p:cNvPr id="26" name="图片 25"/>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0" y="6183092"/>
            <a:ext cx="720090" cy="674908"/>
          </a:xfrm>
          <a:prstGeom prst="rect">
            <a:avLst/>
          </a:prstGeom>
        </p:spPr>
      </p:pic>
      <p:sp>
        <p:nvSpPr>
          <p:cNvPr id="11" name="Title 6"/>
          <p:cNvSpPr txBox="1"/>
          <p:nvPr>
            <p:custDataLst>
              <p:tags r:id="rId8"/>
            </p:custDataLst>
          </p:nvPr>
        </p:nvSpPr>
        <p:spPr>
          <a:xfrm>
            <a:off x="608399" y="153000"/>
            <a:ext cx="10974649" cy="608400"/>
          </a:xfrm>
          <a:prstGeom prst="rect">
            <a:avLst/>
          </a:prstGeom>
          <a:noFill/>
          <a:ln w="3175">
            <a:noFill/>
            <a:prstDash val="dash"/>
          </a:ln>
        </p:spPr>
        <p:txBody>
          <a:bodyPr wrap="square" lIns="72000" tIns="36000" rIns="72000" bIns="36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pPr>
            <a:r>
              <a:rPr lang="zh-CN" altLang="en-US" sz="3200" b="1" spc="150" dirty="0">
                <a:ln w="3175">
                  <a:noFill/>
                  <a:prstDash val="dash"/>
                </a:ln>
                <a:latin typeface="Arial" panose="020B0604020202020204" pitchFamily="34" charset="0"/>
                <a:ea typeface="微软雅黑" panose="020B0503020204020204" charset="-122"/>
                <a:cs typeface="微软雅黑" panose="020B0503020204020204" charset="-122"/>
              </a:rPr>
              <a:t>单击此处添加大标题</a:t>
            </a:r>
            <a:endParaRPr lang="zh-CN" altLang="en-US" sz="3200" b="1" spc="150" dirty="0">
              <a:ln w="3175">
                <a:noFill/>
                <a:prstDash val="dash"/>
              </a:ln>
              <a:latin typeface="Arial" panose="020B0604020202020204" pitchFamily="34" charset="0"/>
              <a:ea typeface="微软雅黑" panose="020B0503020204020204" charset="-122"/>
              <a:cs typeface="微软雅黑" panose="020B0503020204020204" charset="-122"/>
            </a:endParaRPr>
          </a:p>
        </p:txBody>
      </p:sp>
      <p:sp>
        <p:nvSpPr>
          <p:cNvPr id="5" name="任意多边形: 形状 4"/>
          <p:cNvSpPr/>
          <p:nvPr>
            <p:custDataLst>
              <p:tags r:id="rId9"/>
            </p:custDataLst>
          </p:nvPr>
        </p:nvSpPr>
        <p:spPr>
          <a:xfrm>
            <a:off x="591085" y="1516860"/>
            <a:ext cx="5489912" cy="2251097"/>
          </a:xfrm>
          <a:custGeom>
            <a:avLst/>
            <a:gdLst>
              <a:gd name="connsiteX0" fmla="*/ 0 w 5235449"/>
              <a:gd name="connsiteY0" fmla="*/ 0 h 4572001"/>
              <a:gd name="connsiteX1" fmla="*/ 5235449 w 5235449"/>
              <a:gd name="connsiteY1" fmla="*/ 0 h 4572001"/>
              <a:gd name="connsiteX2" fmla="*/ 5235449 w 5235449"/>
              <a:gd name="connsiteY2" fmla="*/ 4572001 h 4572001"/>
              <a:gd name="connsiteX3" fmla="*/ 0 w 5235449"/>
              <a:gd name="connsiteY3" fmla="*/ 4572001 h 4572001"/>
            </a:gdLst>
            <a:ahLst/>
            <a:cxnLst>
              <a:cxn ang="0">
                <a:pos x="connsiteX0" y="connsiteY0"/>
              </a:cxn>
              <a:cxn ang="0">
                <a:pos x="connsiteX1" y="connsiteY1"/>
              </a:cxn>
              <a:cxn ang="0">
                <a:pos x="connsiteX2" y="connsiteY2"/>
              </a:cxn>
              <a:cxn ang="0">
                <a:pos x="connsiteX3" y="connsiteY3"/>
              </a:cxn>
            </a:cxnLst>
            <a:rect l="l" t="t" r="r" b="b"/>
            <a:pathLst>
              <a:path w="5235449" h="4572001">
                <a:moveTo>
                  <a:pt x="0" y="0"/>
                </a:moveTo>
                <a:lnTo>
                  <a:pt x="5235449" y="0"/>
                </a:lnTo>
                <a:lnTo>
                  <a:pt x="5235449" y="4572001"/>
                </a:lnTo>
                <a:lnTo>
                  <a:pt x="0" y="4572001"/>
                </a:lnTo>
                <a:close/>
              </a:path>
            </a:pathLst>
          </a:custGeom>
          <a:no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20000"/>
              </a:lnSpc>
              <a:buClrTx/>
              <a:buSzTx/>
              <a:buFontTx/>
              <a:buNone/>
            </a:pPr>
            <a:endParaRPr kumimoji="1" lang="zh-CN" altLang="en-US" sz="2400" b="1"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charset="-122"/>
              <a:sym typeface="Arial" panose="020B0604020202020204" pitchFamily="34" charset="0"/>
            </a:endParaRPr>
          </a:p>
        </p:txBody>
      </p:sp>
      <p:sp>
        <p:nvSpPr>
          <p:cNvPr id="6" name="任意多边形: 形状 5"/>
          <p:cNvSpPr/>
          <p:nvPr>
            <p:custDataLst>
              <p:tags r:id="rId10"/>
            </p:custDataLst>
          </p:nvPr>
        </p:nvSpPr>
        <p:spPr>
          <a:xfrm>
            <a:off x="6193772" y="1516860"/>
            <a:ext cx="5402536" cy="2251097"/>
          </a:xfrm>
          <a:custGeom>
            <a:avLst/>
            <a:gdLst>
              <a:gd name="connsiteX0" fmla="*/ 0 w 5235449"/>
              <a:gd name="connsiteY0" fmla="*/ 0 h 4572001"/>
              <a:gd name="connsiteX1" fmla="*/ 5235449 w 5235449"/>
              <a:gd name="connsiteY1" fmla="*/ 0 h 4572001"/>
              <a:gd name="connsiteX2" fmla="*/ 5235449 w 5235449"/>
              <a:gd name="connsiteY2" fmla="*/ 4572001 h 4572001"/>
              <a:gd name="connsiteX3" fmla="*/ 0 w 5235449"/>
              <a:gd name="connsiteY3" fmla="*/ 4572001 h 4572001"/>
            </a:gdLst>
            <a:ahLst/>
            <a:cxnLst>
              <a:cxn ang="0">
                <a:pos x="connsiteX0" y="connsiteY0"/>
              </a:cxn>
              <a:cxn ang="0">
                <a:pos x="connsiteX1" y="connsiteY1"/>
              </a:cxn>
              <a:cxn ang="0">
                <a:pos x="connsiteX2" y="connsiteY2"/>
              </a:cxn>
              <a:cxn ang="0">
                <a:pos x="connsiteX3" y="connsiteY3"/>
              </a:cxn>
            </a:cxnLst>
            <a:rect l="l" t="t" r="r" b="b"/>
            <a:pathLst>
              <a:path w="5235449" h="4572001">
                <a:moveTo>
                  <a:pt x="0" y="0"/>
                </a:moveTo>
                <a:lnTo>
                  <a:pt x="5235449" y="0"/>
                </a:lnTo>
                <a:lnTo>
                  <a:pt x="5235449" y="4572001"/>
                </a:lnTo>
                <a:lnTo>
                  <a:pt x="0" y="4572001"/>
                </a:lnTo>
                <a:close/>
              </a:path>
            </a:pathLst>
          </a:custGeom>
          <a:no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20000"/>
              </a:lnSpc>
              <a:buClrTx/>
              <a:buSzTx/>
              <a:buFontTx/>
              <a:buNone/>
            </a:pPr>
            <a:endParaRPr kumimoji="1" lang="zh-CN" altLang="en-US" sz="2400" b="1"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charset="-122"/>
              <a:sym typeface="Arial" panose="020B0604020202020204" pitchFamily="34" charset="0"/>
            </a:endParaRPr>
          </a:p>
        </p:txBody>
      </p:sp>
      <p:sp>
        <p:nvSpPr>
          <p:cNvPr id="7" name="任意多边形: 形状 6"/>
          <p:cNvSpPr/>
          <p:nvPr>
            <p:custDataLst>
              <p:tags r:id="rId11"/>
            </p:custDataLst>
          </p:nvPr>
        </p:nvSpPr>
        <p:spPr>
          <a:xfrm>
            <a:off x="591085" y="3853244"/>
            <a:ext cx="5489912" cy="2251097"/>
          </a:xfrm>
          <a:custGeom>
            <a:avLst/>
            <a:gdLst>
              <a:gd name="connsiteX0" fmla="*/ 0 w 5235449"/>
              <a:gd name="connsiteY0" fmla="*/ 0 h 4572001"/>
              <a:gd name="connsiteX1" fmla="*/ 5235449 w 5235449"/>
              <a:gd name="connsiteY1" fmla="*/ 0 h 4572001"/>
              <a:gd name="connsiteX2" fmla="*/ 5235449 w 5235449"/>
              <a:gd name="connsiteY2" fmla="*/ 4572001 h 4572001"/>
              <a:gd name="connsiteX3" fmla="*/ 0 w 5235449"/>
              <a:gd name="connsiteY3" fmla="*/ 4572001 h 4572001"/>
            </a:gdLst>
            <a:ahLst/>
            <a:cxnLst>
              <a:cxn ang="0">
                <a:pos x="connsiteX0" y="connsiteY0"/>
              </a:cxn>
              <a:cxn ang="0">
                <a:pos x="connsiteX1" y="connsiteY1"/>
              </a:cxn>
              <a:cxn ang="0">
                <a:pos x="connsiteX2" y="connsiteY2"/>
              </a:cxn>
              <a:cxn ang="0">
                <a:pos x="connsiteX3" y="connsiteY3"/>
              </a:cxn>
            </a:cxnLst>
            <a:rect l="l" t="t" r="r" b="b"/>
            <a:pathLst>
              <a:path w="5235449" h="4572001">
                <a:moveTo>
                  <a:pt x="0" y="0"/>
                </a:moveTo>
                <a:lnTo>
                  <a:pt x="5235449" y="0"/>
                </a:lnTo>
                <a:lnTo>
                  <a:pt x="5235449" y="4572001"/>
                </a:lnTo>
                <a:lnTo>
                  <a:pt x="0" y="4572001"/>
                </a:lnTo>
                <a:close/>
              </a:path>
            </a:pathLst>
          </a:custGeom>
          <a:no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20000"/>
              </a:lnSpc>
              <a:buClrTx/>
              <a:buSzTx/>
              <a:buFontTx/>
              <a:buNone/>
            </a:pPr>
            <a:endParaRPr kumimoji="1" lang="zh-CN" altLang="en-US" sz="2400" b="1"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charset="-122"/>
              <a:sym typeface="Arial" panose="020B0604020202020204" pitchFamily="34" charset="0"/>
            </a:endParaRPr>
          </a:p>
        </p:txBody>
      </p:sp>
      <p:sp>
        <p:nvSpPr>
          <p:cNvPr id="8" name="任意多边形: 形状 7"/>
          <p:cNvSpPr/>
          <p:nvPr>
            <p:custDataLst>
              <p:tags r:id="rId12"/>
            </p:custDataLst>
          </p:nvPr>
        </p:nvSpPr>
        <p:spPr>
          <a:xfrm>
            <a:off x="6193772" y="3853244"/>
            <a:ext cx="5402536" cy="2251097"/>
          </a:xfrm>
          <a:custGeom>
            <a:avLst/>
            <a:gdLst>
              <a:gd name="connsiteX0" fmla="*/ 0 w 5235449"/>
              <a:gd name="connsiteY0" fmla="*/ 0 h 4572001"/>
              <a:gd name="connsiteX1" fmla="*/ 5235449 w 5235449"/>
              <a:gd name="connsiteY1" fmla="*/ 0 h 4572001"/>
              <a:gd name="connsiteX2" fmla="*/ 5235449 w 5235449"/>
              <a:gd name="connsiteY2" fmla="*/ 4572001 h 4572001"/>
              <a:gd name="connsiteX3" fmla="*/ 0 w 5235449"/>
              <a:gd name="connsiteY3" fmla="*/ 4572001 h 4572001"/>
            </a:gdLst>
            <a:ahLst/>
            <a:cxnLst>
              <a:cxn ang="0">
                <a:pos x="connsiteX0" y="connsiteY0"/>
              </a:cxn>
              <a:cxn ang="0">
                <a:pos x="connsiteX1" y="connsiteY1"/>
              </a:cxn>
              <a:cxn ang="0">
                <a:pos x="connsiteX2" y="connsiteY2"/>
              </a:cxn>
              <a:cxn ang="0">
                <a:pos x="connsiteX3" y="connsiteY3"/>
              </a:cxn>
            </a:cxnLst>
            <a:rect l="l" t="t" r="r" b="b"/>
            <a:pathLst>
              <a:path w="5235449" h="4572001">
                <a:moveTo>
                  <a:pt x="0" y="0"/>
                </a:moveTo>
                <a:lnTo>
                  <a:pt x="5235449" y="0"/>
                </a:lnTo>
                <a:lnTo>
                  <a:pt x="5235449" y="4572001"/>
                </a:lnTo>
                <a:lnTo>
                  <a:pt x="0" y="4572001"/>
                </a:lnTo>
                <a:close/>
              </a:path>
            </a:pathLst>
          </a:custGeom>
          <a:no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20000"/>
              </a:lnSpc>
              <a:buClrTx/>
              <a:buSzTx/>
              <a:buFontTx/>
              <a:buNone/>
            </a:pPr>
            <a:endParaRPr kumimoji="1" lang="zh-CN" altLang="en-US" sz="2400" b="1"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charset="-122"/>
              <a:sym typeface="Arial" panose="020B0604020202020204" pitchFamily="34" charset="0"/>
            </a:endParaRPr>
          </a:p>
        </p:txBody>
      </p:sp>
      <p:sp>
        <p:nvSpPr>
          <p:cNvPr id="9" name="直角三角形 8"/>
          <p:cNvSpPr/>
          <p:nvPr>
            <p:custDataLst>
              <p:tags r:id="rId13"/>
            </p:custDataLst>
          </p:nvPr>
        </p:nvSpPr>
        <p:spPr>
          <a:xfrm flipH="1">
            <a:off x="5151332" y="2727407"/>
            <a:ext cx="929665" cy="10405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45000" lnSpcReduction="20000"/>
          </a:bodyPr>
          <a:lstStyle/>
          <a:p>
            <a:pPr algn="ctr">
              <a:lnSpc>
                <a:spcPct val="140000"/>
              </a:lnSpc>
            </a:pPr>
            <a:endParaRPr lang="zh-CN" altLang="en-US" sz="2800" dirty="0">
              <a:solidFill>
                <a:srgbClr val="000000"/>
              </a:solidFill>
              <a:latin typeface="Arial" panose="020B0604020202020204" pitchFamily="34" charset="0"/>
              <a:ea typeface="微软雅黑" panose="020B0503020204020204" charset="-122"/>
              <a:sym typeface="Arial" panose="020B0604020202020204" pitchFamily="34" charset="0"/>
            </a:endParaRPr>
          </a:p>
        </p:txBody>
      </p:sp>
      <p:sp>
        <p:nvSpPr>
          <p:cNvPr id="10" name="文本框 9"/>
          <p:cNvSpPr txBox="1"/>
          <p:nvPr>
            <p:custDataLst>
              <p:tags r:id="rId14"/>
            </p:custDataLst>
          </p:nvPr>
        </p:nvSpPr>
        <p:spPr>
          <a:xfrm>
            <a:off x="720090" y="2179320"/>
            <a:ext cx="4756785" cy="1482725"/>
          </a:xfrm>
          <a:prstGeom prst="rect">
            <a:avLst/>
          </a:prstGeom>
        </p:spPr>
        <p:txBody>
          <a:bodyPr wrap="square"/>
          <a:lstStyle>
            <a:defPPr>
              <a:defRPr lang="zh-CN"/>
            </a:defPPr>
            <a:lvl1pPr>
              <a:defRPr>
                <a:solidFill>
                  <a:srgbClr val="2E2B26"/>
                </a:solidFill>
              </a:defRPr>
            </a:lvl1pPr>
          </a:lstStyle>
          <a:p>
            <a:pPr marL="285750" indent="-285750" algn="l">
              <a:lnSpc>
                <a:spcPct val="120000"/>
              </a:lnSpc>
              <a:buFont typeface="Wingdings" panose="05000000000000000000" charset="0"/>
              <a:buChar char="l"/>
            </a:pPr>
            <a:r>
              <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运用专题宣讲、媒体采访、发放宣传册等方式，借助新媒体，利用“两微一网”广泛开展宣传。</a:t>
            </a:r>
            <a:endPar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marL="285750" indent="-285750" algn="l">
              <a:lnSpc>
                <a:spcPct val="120000"/>
              </a:lnSpc>
              <a:buFont typeface="Wingdings" panose="05000000000000000000" charset="0"/>
              <a:buChar char="l"/>
            </a:pPr>
            <a:r>
              <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各区分局针对排污单位突出靶向宣传培训，促进排污单位落实主体责任。</a:t>
            </a:r>
            <a:endPar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p:txBody>
      </p:sp>
      <p:sp>
        <p:nvSpPr>
          <p:cNvPr id="12" name="文本框 11"/>
          <p:cNvSpPr txBox="1"/>
          <p:nvPr>
            <p:custDataLst>
              <p:tags r:id="rId15"/>
            </p:custDataLst>
          </p:nvPr>
        </p:nvSpPr>
        <p:spPr>
          <a:xfrm>
            <a:off x="921684" y="1702447"/>
            <a:ext cx="4464253" cy="476581"/>
          </a:xfrm>
          <a:prstGeom prst="rect">
            <a:avLst/>
          </a:prstGeom>
          <a:noFill/>
        </p:spPr>
        <p:txBody>
          <a:bodyPr wrap="square" anchor="b">
            <a:normAutofit/>
          </a:bodyPr>
          <a:lstStyle>
            <a:defPPr>
              <a:defRPr lang="zh-CN"/>
            </a:defPPr>
            <a:lvl1pPr>
              <a:defRPr sz="2000" b="1">
                <a:solidFill>
                  <a:srgbClr val="2E2B26"/>
                </a:solidFill>
              </a:defRPr>
            </a:lvl1pPr>
          </a:lstStyle>
          <a:p>
            <a:pPr algn="l">
              <a:lnSpc>
                <a:spcPct val="100000"/>
              </a:lnSpc>
            </a:pPr>
            <a:r>
              <a:rPr lang="zh-CN" altLang="en-US" b="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rPr>
              <a:t>强化《条例》实施的宣传培训</a:t>
            </a:r>
            <a:endParaRPr lang="zh-CN" altLang="en-US" b="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endParaRPr>
          </a:p>
        </p:txBody>
      </p:sp>
      <p:sp>
        <p:nvSpPr>
          <p:cNvPr id="13" name="文本框 12"/>
          <p:cNvSpPr txBox="1"/>
          <p:nvPr>
            <p:custDataLst>
              <p:tags r:id="rId16"/>
            </p:custDataLst>
          </p:nvPr>
        </p:nvSpPr>
        <p:spPr>
          <a:xfrm>
            <a:off x="735330" y="4403090"/>
            <a:ext cx="4852670" cy="1296670"/>
          </a:xfrm>
          <a:prstGeom prst="rect">
            <a:avLst/>
          </a:prstGeom>
        </p:spPr>
        <p:txBody>
          <a:bodyPr wrap="square"/>
          <a:lstStyle>
            <a:defPPr>
              <a:defRPr lang="zh-CN"/>
            </a:defPPr>
            <a:lvl1pPr>
              <a:defRPr>
                <a:solidFill>
                  <a:srgbClr val="2E2B26"/>
                </a:solidFill>
              </a:defRPr>
            </a:lvl1pPr>
          </a:lstStyle>
          <a:p>
            <a:pPr marL="285750" indent="-285750" algn="l">
              <a:lnSpc>
                <a:spcPct val="120000"/>
              </a:lnSpc>
              <a:buFont typeface="Wingdings" panose="05000000000000000000" charset="0"/>
              <a:buChar char="l"/>
            </a:pPr>
            <a:r>
              <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合理确定排污许可执法检查频次和检查方式。</a:t>
            </a:r>
            <a:endPar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marL="285750" indent="-285750" algn="l">
              <a:lnSpc>
                <a:spcPct val="120000"/>
              </a:lnSpc>
              <a:buFont typeface="Wingdings" panose="05000000000000000000" charset="0"/>
              <a:buChar char="l"/>
            </a:pPr>
            <a:r>
              <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对主动履行排污治理主体责任适当降低检查频次。</a:t>
            </a:r>
            <a:endPar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marL="285750" indent="-285750" algn="l">
              <a:lnSpc>
                <a:spcPct val="120000"/>
              </a:lnSpc>
              <a:buFont typeface="Wingdings" panose="05000000000000000000" charset="0"/>
              <a:buChar char="l"/>
            </a:pPr>
            <a:r>
              <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采取远程核查与现场检查相结合的方式开展执法检查，减少对排污单位正常生产的扰动。</a:t>
            </a:r>
            <a:endPar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p:txBody>
      </p:sp>
      <p:sp>
        <p:nvSpPr>
          <p:cNvPr id="15" name="文本框 14"/>
          <p:cNvSpPr txBox="1"/>
          <p:nvPr>
            <p:custDataLst>
              <p:tags r:id="rId17"/>
            </p:custDataLst>
          </p:nvPr>
        </p:nvSpPr>
        <p:spPr>
          <a:xfrm>
            <a:off x="921684" y="4038831"/>
            <a:ext cx="4464253" cy="476581"/>
          </a:xfrm>
          <a:prstGeom prst="rect">
            <a:avLst/>
          </a:prstGeom>
          <a:noFill/>
        </p:spPr>
        <p:txBody>
          <a:bodyPr wrap="square" anchor="b">
            <a:normAutofit/>
          </a:bodyPr>
          <a:lstStyle>
            <a:defPPr>
              <a:defRPr lang="zh-CN"/>
            </a:defPPr>
            <a:lvl1pPr>
              <a:defRPr sz="2000" b="1">
                <a:solidFill>
                  <a:srgbClr val="2E2B26"/>
                </a:solidFill>
              </a:defRPr>
            </a:lvl1pPr>
          </a:lstStyle>
          <a:p>
            <a:pPr algn="l">
              <a:lnSpc>
                <a:spcPct val="100000"/>
              </a:lnSpc>
            </a:pPr>
            <a:r>
              <a:rPr lang="zh-CN" altLang="en-US" b="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rPr>
              <a:t>优化证后监管模式</a:t>
            </a:r>
            <a:endParaRPr lang="zh-CN" altLang="en-US" b="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endParaRPr>
          </a:p>
        </p:txBody>
      </p:sp>
      <p:sp>
        <p:nvSpPr>
          <p:cNvPr id="17" name="文本框 16"/>
          <p:cNvSpPr txBox="1"/>
          <p:nvPr>
            <p:custDataLst>
              <p:tags r:id="rId18"/>
            </p:custDataLst>
          </p:nvPr>
        </p:nvSpPr>
        <p:spPr>
          <a:xfrm>
            <a:off x="6758940" y="2179320"/>
            <a:ext cx="4712970" cy="1296670"/>
          </a:xfrm>
          <a:prstGeom prst="rect">
            <a:avLst/>
          </a:prstGeom>
        </p:spPr>
        <p:txBody>
          <a:bodyPr wrap="square"/>
          <a:lstStyle>
            <a:defPPr>
              <a:defRPr lang="zh-CN"/>
            </a:defPPr>
            <a:lvl1pPr>
              <a:defRPr>
                <a:solidFill>
                  <a:srgbClr val="2E2B26"/>
                </a:solidFill>
              </a:defRPr>
            </a:lvl1pPr>
          </a:lstStyle>
          <a:p>
            <a:pPr marL="285750" indent="-285750" algn="l">
              <a:lnSpc>
                <a:spcPct val="120000"/>
              </a:lnSpc>
              <a:buFont typeface="Wingdings" panose="05000000000000000000" charset="0"/>
              <a:buChar char="l"/>
            </a:pPr>
            <a:r>
              <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我市中小微企业占比高，排污单位环境管理水平参差不齐。</a:t>
            </a:r>
            <a:endPar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marL="285750" indent="-285750" algn="l">
              <a:lnSpc>
                <a:spcPct val="120000"/>
              </a:lnSpc>
              <a:buFont typeface="Wingdings" panose="05000000000000000000" charset="0"/>
              <a:buChar char="l"/>
            </a:pPr>
            <a:r>
              <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全市各级生态环境部门有针对性地开展指导帮扶，督促协助排污单位建立完善内部环境管理制度，落实好排污许可管理各项要求。</a:t>
            </a:r>
            <a:endPar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p:txBody>
      </p:sp>
      <p:sp>
        <p:nvSpPr>
          <p:cNvPr id="18" name="文本框 17"/>
          <p:cNvSpPr txBox="1"/>
          <p:nvPr>
            <p:custDataLst>
              <p:tags r:id="rId19"/>
            </p:custDataLst>
          </p:nvPr>
        </p:nvSpPr>
        <p:spPr>
          <a:xfrm>
            <a:off x="6903384" y="1702447"/>
            <a:ext cx="4464253" cy="476581"/>
          </a:xfrm>
          <a:prstGeom prst="rect">
            <a:avLst/>
          </a:prstGeom>
          <a:noFill/>
        </p:spPr>
        <p:txBody>
          <a:bodyPr wrap="square" anchor="b">
            <a:normAutofit/>
          </a:bodyPr>
          <a:lstStyle>
            <a:defPPr>
              <a:defRPr lang="zh-CN"/>
            </a:defPPr>
            <a:lvl1pPr>
              <a:defRPr sz="2000" b="1">
                <a:solidFill>
                  <a:srgbClr val="2E2B26"/>
                </a:solidFill>
              </a:defRPr>
            </a:lvl1pPr>
          </a:lstStyle>
          <a:p>
            <a:pPr algn="l">
              <a:lnSpc>
                <a:spcPct val="100000"/>
              </a:lnSpc>
            </a:pPr>
            <a:r>
              <a:rPr lang="zh-CN" altLang="en-US" b="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rPr>
              <a:t>加强指导帮扶</a:t>
            </a:r>
            <a:endParaRPr lang="zh-CN" altLang="en-US" b="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endParaRPr>
          </a:p>
        </p:txBody>
      </p:sp>
      <p:sp>
        <p:nvSpPr>
          <p:cNvPr id="19" name="文本框 18"/>
          <p:cNvSpPr txBox="1"/>
          <p:nvPr>
            <p:custDataLst>
              <p:tags r:id="rId20"/>
            </p:custDataLst>
          </p:nvPr>
        </p:nvSpPr>
        <p:spPr>
          <a:xfrm>
            <a:off x="6758940" y="4515485"/>
            <a:ext cx="4713605" cy="1296670"/>
          </a:xfrm>
          <a:prstGeom prst="rect">
            <a:avLst/>
          </a:prstGeom>
        </p:spPr>
        <p:txBody>
          <a:bodyPr wrap="square"/>
          <a:lstStyle>
            <a:defPPr>
              <a:defRPr lang="zh-CN"/>
            </a:defPPr>
            <a:lvl1pPr>
              <a:defRPr>
                <a:solidFill>
                  <a:srgbClr val="2E2B26"/>
                </a:solidFill>
              </a:defRPr>
            </a:lvl1pPr>
          </a:lstStyle>
          <a:p>
            <a:pPr marL="285750" indent="-285750" algn="l">
              <a:lnSpc>
                <a:spcPct val="120000"/>
              </a:lnSpc>
              <a:buFont typeface="Wingdings" panose="05000000000000000000" charset="0"/>
              <a:buChar char="l"/>
            </a:pPr>
            <a:r>
              <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推进排污许可制衔接生态环境统计、总量控制、环境保护税等相关制度</a:t>
            </a:r>
            <a:endPar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marL="285750" indent="-285750" algn="l">
              <a:lnSpc>
                <a:spcPct val="120000"/>
              </a:lnSpc>
              <a:buFont typeface="Wingdings" panose="05000000000000000000" charset="0"/>
              <a:buChar char="l"/>
            </a:pPr>
            <a:r>
              <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推动将执行报告中的污染物实际排放量作为生态环境统计、总量考核的依据，进一步减轻企业负担，提高监管效能。</a:t>
            </a:r>
            <a:endPar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p:txBody>
      </p:sp>
      <p:sp>
        <p:nvSpPr>
          <p:cNvPr id="20" name="文本框 19"/>
          <p:cNvSpPr txBox="1"/>
          <p:nvPr>
            <p:custDataLst>
              <p:tags r:id="rId21"/>
            </p:custDataLst>
          </p:nvPr>
        </p:nvSpPr>
        <p:spPr>
          <a:xfrm>
            <a:off x="6903384" y="4038831"/>
            <a:ext cx="4464253" cy="476581"/>
          </a:xfrm>
          <a:prstGeom prst="rect">
            <a:avLst/>
          </a:prstGeom>
          <a:noFill/>
        </p:spPr>
        <p:txBody>
          <a:bodyPr wrap="square" anchor="b">
            <a:normAutofit/>
          </a:bodyPr>
          <a:lstStyle>
            <a:defPPr>
              <a:defRPr lang="zh-CN"/>
            </a:defPPr>
            <a:lvl1pPr>
              <a:defRPr sz="2000" b="1">
                <a:solidFill>
                  <a:srgbClr val="2E2B26"/>
                </a:solidFill>
              </a:defRPr>
            </a:lvl1pPr>
          </a:lstStyle>
          <a:p>
            <a:pPr algn="l">
              <a:lnSpc>
                <a:spcPct val="100000"/>
              </a:lnSpc>
            </a:pPr>
            <a:r>
              <a:rPr lang="zh-CN" altLang="en-US" b="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rPr>
              <a:t>促进相关制度衔接</a:t>
            </a:r>
            <a:endParaRPr lang="zh-CN" altLang="en-US" b="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endParaRPr>
          </a:p>
        </p:txBody>
      </p:sp>
      <p:sp>
        <p:nvSpPr>
          <p:cNvPr id="21" name="直角三角形 20"/>
          <p:cNvSpPr/>
          <p:nvPr>
            <p:custDataLst>
              <p:tags r:id="rId22"/>
            </p:custDataLst>
          </p:nvPr>
        </p:nvSpPr>
        <p:spPr>
          <a:xfrm>
            <a:off x="6193772" y="2727407"/>
            <a:ext cx="929665" cy="10405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45000" lnSpcReduction="20000"/>
          </a:bodyPr>
          <a:lstStyle/>
          <a:p>
            <a:pPr algn="ctr">
              <a:lnSpc>
                <a:spcPct val="140000"/>
              </a:lnSpc>
            </a:pPr>
            <a:endParaRPr lang="zh-CN" altLang="en-US" sz="2800" dirty="0">
              <a:solidFill>
                <a:srgbClr val="000000"/>
              </a:solidFill>
              <a:latin typeface="Arial" panose="020B0604020202020204" pitchFamily="34" charset="0"/>
              <a:ea typeface="微软雅黑" panose="020B0503020204020204" charset="-122"/>
              <a:sym typeface="Arial" panose="020B0604020202020204" pitchFamily="34" charset="0"/>
            </a:endParaRPr>
          </a:p>
        </p:txBody>
      </p:sp>
      <p:sp>
        <p:nvSpPr>
          <p:cNvPr id="22" name="直角三角形 21"/>
          <p:cNvSpPr/>
          <p:nvPr>
            <p:custDataLst>
              <p:tags r:id="rId23"/>
            </p:custDataLst>
          </p:nvPr>
        </p:nvSpPr>
        <p:spPr>
          <a:xfrm flipV="1">
            <a:off x="6193772" y="3853244"/>
            <a:ext cx="929665" cy="10405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45000" lnSpcReduction="20000"/>
          </a:bodyPr>
          <a:lstStyle/>
          <a:p>
            <a:pPr algn="ctr">
              <a:lnSpc>
                <a:spcPct val="140000"/>
              </a:lnSpc>
            </a:pPr>
            <a:endParaRPr lang="zh-CN" altLang="en-US" sz="2800" dirty="0">
              <a:solidFill>
                <a:srgbClr val="000000"/>
              </a:solidFill>
              <a:latin typeface="Arial" panose="020B0604020202020204" pitchFamily="34" charset="0"/>
              <a:ea typeface="微软雅黑" panose="020B0503020204020204" charset="-122"/>
              <a:sym typeface="Arial" panose="020B0604020202020204" pitchFamily="34" charset="0"/>
            </a:endParaRPr>
          </a:p>
        </p:txBody>
      </p:sp>
      <p:sp>
        <p:nvSpPr>
          <p:cNvPr id="23" name="直角三角形 22"/>
          <p:cNvSpPr/>
          <p:nvPr>
            <p:custDataLst>
              <p:tags r:id="rId24"/>
            </p:custDataLst>
          </p:nvPr>
        </p:nvSpPr>
        <p:spPr>
          <a:xfrm flipH="1" flipV="1">
            <a:off x="5151332" y="3853244"/>
            <a:ext cx="929665" cy="10405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45000" lnSpcReduction="20000"/>
          </a:bodyPr>
          <a:lstStyle/>
          <a:p>
            <a:pPr algn="ctr">
              <a:lnSpc>
                <a:spcPct val="140000"/>
              </a:lnSpc>
            </a:pPr>
            <a:endParaRPr lang="zh-CN" altLang="en-US" sz="2800" dirty="0">
              <a:solidFill>
                <a:srgbClr val="000000"/>
              </a:solidFill>
              <a:latin typeface="Arial" panose="020B0604020202020204" pitchFamily="34" charset="0"/>
              <a:ea typeface="微软雅黑" panose="020B0503020204020204" charset="-122"/>
              <a:sym typeface="Arial" panose="020B0604020202020204" pitchFamily="34" charset="0"/>
            </a:endParaRPr>
          </a:p>
        </p:txBody>
      </p:sp>
      <p:sp>
        <p:nvSpPr>
          <p:cNvPr id="2" name="矩形 1"/>
          <p:cNvSpPr/>
          <p:nvPr>
            <p:custDataLst>
              <p:tags r:id="rId25"/>
            </p:custDataLst>
          </p:nvPr>
        </p:nvSpPr>
        <p:spPr>
          <a:xfrm>
            <a:off x="0" y="-635"/>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Title 6"/>
          <p:cNvSpPr txBox="1"/>
          <p:nvPr>
            <p:custDataLst>
              <p:tags r:id="rId26"/>
            </p:custDataLst>
          </p:nvPr>
        </p:nvSpPr>
        <p:spPr>
          <a:xfrm>
            <a:off x="735399" y="280000"/>
            <a:ext cx="10974649" cy="608400"/>
          </a:xfrm>
          <a:prstGeom prst="rect">
            <a:avLst/>
          </a:prstGeom>
          <a:noFill/>
          <a:ln w="3175">
            <a:noFill/>
            <a:prstDash val="dash"/>
          </a:ln>
        </p:spPr>
        <p:txBody>
          <a:bodyPr wrap="square" lIns="72000" tIns="36000" rIns="72000" bIns="36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pPr>
            <a:r>
              <a:rPr lang="zh-CN" altLang="en-US" sz="3200" b="1" spc="150" dirty="0">
                <a:ln w="3175">
                  <a:noFill/>
                  <a:prstDash val="dash"/>
                </a:ln>
                <a:latin typeface="Arial" panose="020B0604020202020204" pitchFamily="34" charset="0"/>
                <a:ea typeface="微软雅黑" panose="020B0503020204020204" charset="-122"/>
                <a:cs typeface="微软雅黑" panose="020B0503020204020204" charset="-122"/>
              </a:rPr>
              <a:t>单击此处添加大标题</a:t>
            </a:r>
            <a:endParaRPr lang="zh-CN" altLang="en-US" sz="3200" b="1" spc="150" dirty="0">
              <a:ln w="3175">
                <a:noFill/>
                <a:prstDash val="dash"/>
              </a:ln>
              <a:latin typeface="Arial" panose="020B0604020202020204" pitchFamily="34" charset="0"/>
              <a:ea typeface="微软雅黑" panose="020B0503020204020204" charset="-122"/>
              <a:cs typeface="微软雅黑" panose="020B0503020204020204" charset="-122"/>
            </a:endParaRPr>
          </a:p>
        </p:txBody>
      </p:sp>
      <p:sp>
        <p:nvSpPr>
          <p:cNvPr id="4" name="矩形 3"/>
          <p:cNvSpPr/>
          <p:nvPr>
            <p:custDataLst>
              <p:tags r:id="rId27"/>
            </p:custDataLst>
          </p:nvPr>
        </p:nvSpPr>
        <p:spPr>
          <a:xfrm>
            <a:off x="-635" y="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Title 6"/>
          <p:cNvSpPr txBox="1"/>
          <p:nvPr>
            <p:custDataLst>
              <p:tags r:id="rId28"/>
            </p:custDataLst>
          </p:nvPr>
        </p:nvSpPr>
        <p:spPr>
          <a:xfrm>
            <a:off x="1108779" y="161890"/>
            <a:ext cx="10974649" cy="608400"/>
          </a:xfrm>
          <a:prstGeom prst="rect">
            <a:avLst/>
          </a:prstGeom>
          <a:noFill/>
          <a:ln w="3175">
            <a:noFill/>
            <a:prstDash val="dash"/>
          </a:ln>
        </p:spPr>
        <p:txBody>
          <a:bodyPr wrap="square" lIns="72000" tIns="36000" rIns="72000" bIns="36000" anchor="b" anchorCtr="0">
            <a:normAutofit/>
            <a:scene3d>
              <a:camera prst="orthographicFront"/>
              <a:lightRig rig="harsh" dir="t"/>
            </a:scene3d>
            <a:sp3d extrusionH="57150" prstMaterial="matte">
              <a:bevelT w="63500" h="12700" prst="angle"/>
              <a:contourClr>
                <a:schemeClr val="bg1">
                  <a:lumMod val="65000"/>
                </a:schemeClr>
              </a:contourClr>
            </a:sp3d>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pPr>
            <a:r>
              <a:rPr lang="zh-CN" altLang="en-US" sz="3200" spc="200">
                <a:solidFill>
                  <a:schemeClr val="accent3"/>
                </a:solidFill>
                <a:ea typeface="微软雅黑" panose="020B0503020204020204" charset="-122"/>
                <a:sym typeface="+mn-ea"/>
              </a:rPr>
              <a:t>创新工作形式，助力企业发展</a:t>
            </a:r>
            <a:endParaRPr lang="zh-CN" altLang="en-US" sz="3200" b="1" spc="200" dirty="0">
              <a:solidFill>
                <a:schemeClr val="accent3"/>
              </a:solidFill>
              <a:effectLst/>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pic>
        <p:nvPicPr>
          <p:cNvPr id="14" name="图片 13" descr="微信图片_20210624171629"/>
          <p:cNvPicPr>
            <a:picLocks noChangeAspect="1"/>
          </p:cNvPicPr>
          <p:nvPr/>
        </p:nvPicPr>
        <p:blipFill>
          <a:blip r:embed="rId29"/>
          <a:stretch>
            <a:fillRect/>
          </a:stretch>
        </p:blipFill>
        <p:spPr>
          <a:xfrm>
            <a:off x="462915" y="161925"/>
            <a:ext cx="590550" cy="589915"/>
          </a:xfrm>
          <a:prstGeom prst="rect">
            <a:avLst/>
          </a:prstGeom>
        </p:spPr>
      </p:pic>
    </p:spTree>
    <p:custDataLst>
      <p:tags r:id="rId30"/>
    </p:custData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idx="13"/>
            <p:custDataLst>
              <p:tags r:id="rId1"/>
            </p:custDataLst>
          </p:nvPr>
        </p:nvSpPr>
        <p:spPr>
          <a:xfrm>
            <a:off x="1215390" y="2944177"/>
            <a:ext cx="4359910" cy="1172210"/>
          </a:xfrm>
        </p:spPr>
        <p:txBody>
          <a:bodyPr/>
          <a:lstStyle/>
          <a:p>
            <a:r>
              <a:rPr lang="zh-CN" altLang="en-US">
                <a:ln w="6600">
                  <a:solidFill>
                    <a:schemeClr val="accent2"/>
                  </a:solidFill>
                  <a:prstDash val="solid"/>
                </a:ln>
                <a:solidFill>
                  <a:srgbClr val="FFFFFF"/>
                </a:solidFill>
                <a:effectLst>
                  <a:outerShdw dist="38100" dir="2700000" algn="tl" rotWithShape="0">
                    <a:schemeClr val="accent2"/>
                  </a:outerShdw>
                </a:effectLst>
              </a:rPr>
              <a:t>谢谢聆听</a:t>
            </a:r>
            <a:endParaRPr lang="zh-CN" altLang="en-US">
              <a:ln w="6600">
                <a:solidFill>
                  <a:schemeClr val="accent2"/>
                </a:solidFill>
                <a:prstDash val="solid"/>
              </a:ln>
              <a:solidFill>
                <a:srgbClr val="FFFFFF"/>
              </a:solidFill>
              <a:effectLst>
                <a:outerShdw dist="38100" dir="2700000" algn="tl" rotWithShape="0">
                  <a:schemeClr val="accent2"/>
                </a:outerShdw>
              </a:effectLst>
            </a:endParaRPr>
          </a:p>
        </p:txBody>
      </p:sp>
      <p:sp>
        <p:nvSpPr>
          <p:cNvPr id="5" name="文本占位符 4"/>
          <p:cNvSpPr>
            <a:spLocks noGrp="1"/>
          </p:cNvSpPr>
          <p:nvPr>
            <p:ph type="body" idx="14"/>
            <p:custDataLst>
              <p:tags r:id="rId2"/>
            </p:custDataLst>
          </p:nvPr>
        </p:nvSpPr>
        <p:spPr>
          <a:xfrm>
            <a:off x="1215390" y="4264342"/>
            <a:ext cx="4359910" cy="370205"/>
          </a:xfrm>
        </p:spPr>
        <p:txBody>
          <a:bodyPr>
            <a:noAutofit/>
          </a:bodyPr>
          <a:lstStyle/>
          <a:p>
            <a:pPr marL="285750" indent="-285750" algn="l"/>
            <a:r>
              <a:rPr lang="zh-CN" altLang="en-US" sz="1600" spc="150" dirty="0">
                <a:solidFill>
                  <a:schemeClr val="accent1"/>
                </a:solidFill>
                <a:effectLst>
                  <a:outerShdw blurRad="38100" dist="25400" dir="5400000" algn="ctr" rotWithShape="0">
                    <a:srgbClr val="6E747A">
                      <a:alpha val="43000"/>
                    </a:srgbClr>
                  </a:outerShdw>
                </a:effectLst>
              </a:rPr>
              <a:t>地址：珠海市红宝路</a:t>
            </a:r>
            <a:r>
              <a:rPr sz="1600" spc="150" dirty="0">
                <a:solidFill>
                  <a:schemeClr val="accent1"/>
                </a:solidFill>
                <a:effectLst>
                  <a:outerShdw blurRad="38100" dist="25400" dir="5400000" algn="ctr" rotWithShape="0">
                    <a:srgbClr val="6E747A">
                      <a:alpha val="43000"/>
                    </a:srgbClr>
                  </a:outerShdw>
                </a:effectLst>
              </a:rPr>
              <a:t>97号906室</a:t>
            </a:r>
            <a:endParaRPr lang="zh-CN" altLang="en-US" sz="1600" spc="150" dirty="0">
              <a:solidFill>
                <a:schemeClr val="accent1"/>
              </a:solidFill>
              <a:effectLst>
                <a:outerShdw blurRad="38100" dist="25400" dir="5400000" algn="ctr" rotWithShape="0">
                  <a:srgbClr val="6E747A">
                    <a:alpha val="43000"/>
                  </a:srgbClr>
                </a:outerShdw>
              </a:effectLst>
            </a:endParaRPr>
          </a:p>
          <a:p>
            <a:pPr marL="285750" indent="-285750" algn="l"/>
            <a:r>
              <a:rPr lang="zh-CN" altLang="en-US" sz="1600" spc="150" dirty="0">
                <a:solidFill>
                  <a:schemeClr val="accent1"/>
                </a:solidFill>
                <a:effectLst>
                  <a:outerShdw blurRad="38100" dist="25400" dir="5400000" algn="ctr" rotWithShape="0">
                    <a:srgbClr val="6E747A">
                      <a:alpha val="43000"/>
                    </a:srgbClr>
                  </a:outerShdw>
                </a:effectLst>
              </a:rPr>
              <a:t>联系方式：</a:t>
            </a:r>
            <a:r>
              <a:rPr sz="1600" spc="150" dirty="0">
                <a:solidFill>
                  <a:schemeClr val="accent1"/>
                </a:solidFill>
                <a:effectLst>
                  <a:outerShdw blurRad="38100" dist="25400" dir="5400000" algn="ctr" rotWithShape="0">
                    <a:srgbClr val="6E747A">
                      <a:alpha val="43000"/>
                    </a:srgbClr>
                  </a:outerShdw>
                </a:effectLst>
              </a:rPr>
              <a:t>0756-2121402</a:t>
            </a:r>
            <a:endParaRPr sz="1600" spc="150" dirty="0">
              <a:solidFill>
                <a:schemeClr val="accent1"/>
              </a:solidFill>
              <a:effectLst>
                <a:outerShdw blurRad="38100" dist="25400" dir="5400000" algn="ctr" rotWithShape="0">
                  <a:srgbClr val="6E747A">
                    <a:alpha val="43000"/>
                  </a:srgbClr>
                </a:outerShdw>
              </a:effectLst>
            </a:endParaRPr>
          </a:p>
        </p:txBody>
      </p:sp>
      <p:sp>
        <p:nvSpPr>
          <p:cNvPr id="2" name="文本占位符 1"/>
          <p:cNvSpPr>
            <a:spLocks noGrp="1"/>
          </p:cNvSpPr>
          <p:nvPr>
            <p:custDataLst>
              <p:tags r:id="rId3"/>
            </p:custDataLst>
          </p:nvPr>
        </p:nvSpPr>
        <p:spPr>
          <a:xfrm>
            <a:off x="1215390" y="2286001"/>
            <a:ext cx="1527810" cy="510222"/>
          </a:xfrm>
          <a:prstGeom prst="rect">
            <a:avLst/>
          </a:prstGeom>
          <a:noFill/>
        </p:spPr>
        <p:txBody>
          <a:bodyPr vert="horz" wrap="square" lIns="0" tIns="0" rIns="0" bIns="0" rtlCol="0" anchor="ctr" anchorCtr="0">
            <a:normAutofit fontScale="95000" lnSpcReduction="10000"/>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lang="zh-CN" altLang="en-US" sz="2800" b="1" u="none" strike="noStrike" kern="1200" cap="none" spc="200" normalizeH="0" baseline="0">
                <a:solidFill>
                  <a:schemeClr val="bg1"/>
                </a:solidFill>
                <a:uFillTx/>
                <a:latin typeface="Arial" panose="020B0604020202020204" pitchFamily="34" charset="0"/>
                <a:ea typeface="微软雅黑" panose="020B0503020204020204" charset="-122"/>
                <a:cs typeface="Arial" panose="020B0604020202020204" pitchFamily="34" charset="0"/>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l">
              <a:buNone/>
            </a:pPr>
            <a:r>
              <a:rPr lang="en-US" altLang="zh-CN" dirty="0">
                <a:solidFill>
                  <a:schemeClr val="bg1"/>
                </a:solidFill>
              </a:rPr>
              <a:t>Fin.</a:t>
            </a:r>
            <a:endParaRPr lang="en-US" altLang="zh-CN" dirty="0">
              <a:solidFill>
                <a:schemeClr val="bg1"/>
              </a:solidFill>
            </a:endParaRPr>
          </a:p>
        </p:txBody>
      </p:sp>
    </p:spTree>
    <p:custDataLst>
      <p:tags r:id="rId4"/>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文本框 76"/>
          <p:cNvSpPr txBox="1"/>
          <p:nvPr>
            <p:custDataLst>
              <p:tags r:id="rId1"/>
            </p:custDataLst>
          </p:nvPr>
        </p:nvSpPr>
        <p:spPr bwMode="auto">
          <a:xfrm>
            <a:off x="1914525" y="2363470"/>
            <a:ext cx="4179570" cy="816610"/>
          </a:xfrm>
          <a:prstGeom prst="rect">
            <a:avLst/>
          </a:prstGeom>
          <a:noFill/>
          <a:ln>
            <a:noFill/>
          </a:ln>
          <a:extLst>
            <a:ext uri="{909E8E84-426E-40DD-AFC4-6F175D3DCCD1}">
              <a14:hiddenFill xmlns:a14="http://schemas.microsoft.com/office/drawing/2010/main">
                <a:solidFill>
                  <a:srgbClr val="FFFFFF"/>
                </a:solidFill>
              </a14:hiddenFill>
            </a:ext>
          </a:extLst>
        </p:spPr>
        <p:txBody>
          <a:bodyPr wrap="square" lIns="91440" tIns="45720" rIns="91440" bIns="45720" anchor="ctr" anchorCtr="0">
            <a:noAutofit/>
            <a:scene3d>
              <a:camera prst="orthographicFront"/>
              <a:lightRig rig="soft" dir="t">
                <a:rot lat="0" lon="0" rev="15600000"/>
              </a:lightRig>
            </a:scene3d>
            <a:sp3d extrusionH="57150" prstMaterial="softEdge">
              <a:bevelT w="25400" h="38100"/>
            </a:sp3d>
          </a:bodyPr>
          <a:lstStyle>
            <a:defPPr>
              <a:defRPr lang="zh-CN"/>
            </a:defPPr>
            <a:lvl1pPr marL="0" algn="l" defTabSz="913765" rtl="0" eaLnBrk="1" latinLnBrk="0" hangingPunct="1">
              <a:defRPr sz="1800" kern="1200">
                <a:solidFill>
                  <a:schemeClr val="tx1"/>
                </a:solidFill>
              </a:defRPr>
            </a:lvl1pPr>
            <a:lvl2pPr marL="457200" algn="l" defTabSz="913765" rtl="0" eaLnBrk="1" latinLnBrk="0" hangingPunct="1">
              <a:defRPr sz="1800" kern="1200">
                <a:solidFill>
                  <a:schemeClr val="tx1"/>
                </a:solidFill>
              </a:defRPr>
            </a:lvl2pPr>
            <a:lvl3pPr marL="914400" algn="l" defTabSz="913765" rtl="0" eaLnBrk="1" latinLnBrk="0" hangingPunct="1">
              <a:defRPr sz="1800" kern="1200">
                <a:solidFill>
                  <a:schemeClr val="tx1"/>
                </a:solidFill>
              </a:defRPr>
            </a:lvl3pPr>
            <a:lvl4pPr marL="1371600" algn="l" defTabSz="913765" rtl="0" eaLnBrk="1" latinLnBrk="0" hangingPunct="1">
              <a:defRPr sz="1800" kern="1200">
                <a:solidFill>
                  <a:schemeClr val="tx1"/>
                </a:solidFill>
              </a:defRPr>
            </a:lvl4pPr>
            <a:lvl5pPr marL="1828800" algn="l" defTabSz="913765" rtl="0" eaLnBrk="1" latinLnBrk="0" hangingPunct="1">
              <a:defRPr sz="1800" kern="1200">
                <a:solidFill>
                  <a:schemeClr val="tx1"/>
                </a:solidFill>
              </a:defRPr>
            </a:lvl5pPr>
            <a:lvl6pPr marL="2286000" algn="l" defTabSz="913765" rtl="0" eaLnBrk="1" latinLnBrk="0" hangingPunct="1">
              <a:defRPr sz="1800" kern="1200">
                <a:solidFill>
                  <a:schemeClr val="tx1"/>
                </a:solidFill>
              </a:defRPr>
            </a:lvl6pPr>
            <a:lvl7pPr marL="2743200" algn="l" defTabSz="913765" rtl="0" eaLnBrk="1" latinLnBrk="0" hangingPunct="1">
              <a:defRPr sz="1800" kern="1200">
                <a:solidFill>
                  <a:schemeClr val="tx1"/>
                </a:solidFill>
              </a:defRPr>
            </a:lvl7pPr>
            <a:lvl8pPr marL="3200400" algn="l" defTabSz="913765" rtl="0" eaLnBrk="1" latinLnBrk="0" hangingPunct="1">
              <a:defRPr sz="1800" kern="1200">
                <a:solidFill>
                  <a:schemeClr val="tx1"/>
                </a:solidFill>
              </a:defRPr>
            </a:lvl8pPr>
            <a:lvl9pPr marL="3657600" algn="l" defTabSz="913765" rtl="0" eaLnBrk="1" latinLnBrk="0" hangingPunct="1">
              <a:defRPr sz="1800" kern="1200">
                <a:solidFill>
                  <a:schemeClr val="tx1"/>
                </a:solidFill>
              </a:defRPr>
            </a:lvl9pPr>
          </a:lstStyle>
          <a:p>
            <a:pPr>
              <a:lnSpc>
                <a:spcPct val="120000"/>
              </a:lnSpc>
              <a:spcBef>
                <a:spcPct val="0"/>
              </a:spcBef>
            </a:pPr>
            <a:r>
              <a:rPr lang="zh-CN" altLang="en-US" sz="2800" spc="200" dirty="0">
                <a:solidFill>
                  <a:schemeClr val="accent4"/>
                </a:solidFill>
                <a:effectLst/>
                <a:latin typeface="Arial" panose="020B0604020202020204" pitchFamily="34" charset="0"/>
                <a:ea typeface="微软雅黑" panose="020B0503020204020204" charset="-122"/>
                <a:sym typeface="Arial" panose="020B0604020202020204" pitchFamily="34" charset="0"/>
              </a:rPr>
              <a:t>《条例》出台背景目的</a:t>
            </a:r>
            <a:endParaRPr lang="zh-CN" altLang="en-US" sz="2800" spc="200" dirty="0">
              <a:solidFill>
                <a:schemeClr val="accent4"/>
              </a:solidFill>
              <a:effectLst/>
              <a:latin typeface="Arial" panose="020B0604020202020204" pitchFamily="34" charset="0"/>
              <a:ea typeface="微软雅黑" panose="020B0503020204020204" charset="-122"/>
              <a:sym typeface="Arial" panose="020B0604020202020204" pitchFamily="34" charset="0"/>
            </a:endParaRPr>
          </a:p>
        </p:txBody>
      </p:sp>
      <p:sp>
        <p:nvSpPr>
          <p:cNvPr id="3" name="任意多边形 4"/>
          <p:cNvSpPr/>
          <p:nvPr>
            <p:custDataLst>
              <p:tags r:id="rId2"/>
            </p:custDataLst>
          </p:nvPr>
        </p:nvSpPr>
        <p:spPr bwMode="auto">
          <a:xfrm>
            <a:off x="507047" y="2556192"/>
            <a:ext cx="95885" cy="431800"/>
          </a:xfrm>
          <a:custGeom>
            <a:avLst/>
            <a:gdLst/>
            <a:ahLst/>
            <a:cxnLst>
              <a:cxn ang="0">
                <a:pos x="0" y="0"/>
              </a:cxn>
              <a:cxn ang="0">
                <a:pos x="179" y="0"/>
              </a:cxn>
              <a:cxn ang="0">
                <a:pos x="185" y="2"/>
              </a:cxn>
              <a:cxn ang="0">
                <a:pos x="186" y="7"/>
              </a:cxn>
              <a:cxn ang="0">
                <a:pos x="185" y="13"/>
              </a:cxn>
              <a:cxn ang="0">
                <a:pos x="179" y="15"/>
              </a:cxn>
              <a:cxn ang="0">
                <a:pos x="114" y="15"/>
              </a:cxn>
              <a:cxn ang="0">
                <a:pos x="114" y="935"/>
              </a:cxn>
              <a:cxn ang="0">
                <a:pos x="179" y="935"/>
              </a:cxn>
              <a:cxn ang="0">
                <a:pos x="183" y="936"/>
              </a:cxn>
              <a:cxn ang="0">
                <a:pos x="185" y="943"/>
              </a:cxn>
              <a:cxn ang="0">
                <a:pos x="179" y="953"/>
              </a:cxn>
              <a:cxn ang="0">
                <a:pos x="0" y="953"/>
              </a:cxn>
              <a:cxn ang="0">
                <a:pos x="0" y="0"/>
              </a:cxn>
            </a:cxnLst>
            <a:rect l="0" t="0" r="r" b="b"/>
            <a:pathLst>
              <a:path w="186" h="953">
                <a:moveTo>
                  <a:pt x="0" y="0"/>
                </a:moveTo>
                <a:cubicBezTo>
                  <a:pt x="179" y="0"/>
                  <a:pt x="179" y="0"/>
                  <a:pt x="179" y="0"/>
                </a:cubicBezTo>
                <a:cubicBezTo>
                  <a:pt x="182" y="0"/>
                  <a:pt x="183" y="1"/>
                  <a:pt x="185" y="2"/>
                </a:cubicBezTo>
                <a:cubicBezTo>
                  <a:pt x="186" y="3"/>
                  <a:pt x="186" y="5"/>
                  <a:pt x="186" y="7"/>
                </a:cubicBezTo>
                <a:cubicBezTo>
                  <a:pt x="186" y="10"/>
                  <a:pt x="186" y="12"/>
                  <a:pt x="185" y="13"/>
                </a:cubicBezTo>
                <a:cubicBezTo>
                  <a:pt x="183" y="15"/>
                  <a:pt x="182" y="15"/>
                  <a:pt x="179" y="15"/>
                </a:cubicBezTo>
                <a:cubicBezTo>
                  <a:pt x="114" y="15"/>
                  <a:pt x="114" y="15"/>
                  <a:pt x="114" y="15"/>
                </a:cubicBezTo>
                <a:cubicBezTo>
                  <a:pt x="114" y="935"/>
                  <a:pt x="114" y="935"/>
                  <a:pt x="114" y="935"/>
                </a:cubicBezTo>
                <a:cubicBezTo>
                  <a:pt x="179" y="935"/>
                  <a:pt x="179" y="935"/>
                  <a:pt x="179" y="935"/>
                </a:cubicBezTo>
                <a:cubicBezTo>
                  <a:pt x="183" y="936"/>
                  <a:pt x="183" y="936"/>
                  <a:pt x="183" y="936"/>
                </a:cubicBezTo>
                <a:cubicBezTo>
                  <a:pt x="184" y="938"/>
                  <a:pt x="185" y="940"/>
                  <a:pt x="185" y="943"/>
                </a:cubicBezTo>
                <a:cubicBezTo>
                  <a:pt x="185" y="947"/>
                  <a:pt x="183" y="950"/>
                  <a:pt x="179" y="953"/>
                </a:cubicBezTo>
                <a:cubicBezTo>
                  <a:pt x="0" y="953"/>
                  <a:pt x="0" y="953"/>
                  <a:pt x="0" y="953"/>
                </a:cubicBezTo>
                <a:lnTo>
                  <a:pt x="0" y="0"/>
                </a:lnTo>
                <a:close/>
              </a:path>
            </a:pathLst>
          </a:custGeom>
          <a:solidFill>
            <a:schemeClr val="accent1"/>
          </a:solidFill>
          <a:ln w="9525">
            <a:noFill/>
            <a:round/>
          </a:ln>
        </p:spPr>
        <p:txBody>
          <a:bodyPr anchor="ctr"/>
          <a:lstStyle/>
          <a:p>
            <a:pPr algn="ctr" fontAlgn="auto">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9" name="任意多边形 12"/>
          <p:cNvSpPr/>
          <p:nvPr>
            <p:custDataLst>
              <p:tags r:id="rId3"/>
            </p:custDataLst>
          </p:nvPr>
        </p:nvSpPr>
        <p:spPr bwMode="auto">
          <a:xfrm>
            <a:off x="1629727" y="2556192"/>
            <a:ext cx="97790" cy="431800"/>
          </a:xfrm>
          <a:custGeom>
            <a:avLst/>
            <a:gdLst/>
            <a:ahLst/>
            <a:cxnLst>
              <a:cxn ang="0">
                <a:pos x="77" y="15"/>
              </a:cxn>
              <a:cxn ang="0">
                <a:pos x="8" y="15"/>
              </a:cxn>
              <a:cxn ang="0">
                <a:pos x="4" y="8"/>
              </a:cxn>
              <a:cxn ang="0">
                <a:pos x="8" y="0"/>
              </a:cxn>
              <a:cxn ang="0">
                <a:pos x="190" y="0"/>
              </a:cxn>
              <a:cxn ang="0">
                <a:pos x="190" y="953"/>
              </a:cxn>
              <a:cxn ang="0">
                <a:pos x="8" y="953"/>
              </a:cxn>
              <a:cxn ang="0">
                <a:pos x="2" y="950"/>
              </a:cxn>
              <a:cxn ang="0">
                <a:pos x="0" y="944"/>
              </a:cxn>
              <a:cxn ang="0">
                <a:pos x="2" y="937"/>
              </a:cxn>
              <a:cxn ang="0">
                <a:pos x="8" y="935"/>
              </a:cxn>
              <a:cxn ang="0">
                <a:pos x="77" y="935"/>
              </a:cxn>
              <a:cxn ang="0">
                <a:pos x="77" y="15"/>
              </a:cxn>
            </a:cxnLst>
            <a:rect l="0" t="0" r="r" b="b"/>
            <a:pathLst>
              <a:path w="190" h="953">
                <a:moveTo>
                  <a:pt x="77" y="15"/>
                </a:moveTo>
                <a:cubicBezTo>
                  <a:pt x="8" y="15"/>
                  <a:pt x="8" y="15"/>
                  <a:pt x="8" y="15"/>
                </a:cubicBezTo>
                <a:cubicBezTo>
                  <a:pt x="6" y="13"/>
                  <a:pt x="4" y="10"/>
                  <a:pt x="4" y="8"/>
                </a:cubicBezTo>
                <a:cubicBezTo>
                  <a:pt x="4" y="5"/>
                  <a:pt x="6" y="2"/>
                  <a:pt x="8" y="0"/>
                </a:cubicBezTo>
                <a:cubicBezTo>
                  <a:pt x="190" y="0"/>
                  <a:pt x="190" y="0"/>
                  <a:pt x="190" y="0"/>
                </a:cubicBezTo>
                <a:cubicBezTo>
                  <a:pt x="190" y="953"/>
                  <a:pt x="190" y="953"/>
                  <a:pt x="190" y="953"/>
                </a:cubicBezTo>
                <a:cubicBezTo>
                  <a:pt x="8" y="953"/>
                  <a:pt x="8" y="953"/>
                  <a:pt x="8" y="953"/>
                </a:cubicBezTo>
                <a:cubicBezTo>
                  <a:pt x="6" y="953"/>
                  <a:pt x="4" y="952"/>
                  <a:pt x="2" y="950"/>
                </a:cubicBezTo>
                <a:cubicBezTo>
                  <a:pt x="1" y="949"/>
                  <a:pt x="0" y="947"/>
                  <a:pt x="0" y="944"/>
                </a:cubicBezTo>
                <a:cubicBezTo>
                  <a:pt x="0" y="941"/>
                  <a:pt x="1" y="939"/>
                  <a:pt x="2" y="937"/>
                </a:cubicBezTo>
                <a:cubicBezTo>
                  <a:pt x="4" y="935"/>
                  <a:pt x="6" y="935"/>
                  <a:pt x="8" y="935"/>
                </a:cubicBezTo>
                <a:cubicBezTo>
                  <a:pt x="77" y="935"/>
                  <a:pt x="77" y="935"/>
                  <a:pt x="77" y="935"/>
                </a:cubicBezTo>
                <a:lnTo>
                  <a:pt x="77" y="15"/>
                </a:lnTo>
                <a:close/>
              </a:path>
            </a:pathLst>
          </a:custGeom>
          <a:solidFill>
            <a:schemeClr val="accent1"/>
          </a:solidFill>
          <a:ln w="9525">
            <a:noFill/>
            <a:round/>
          </a:ln>
        </p:spPr>
        <p:txBody>
          <a:bodyPr anchor="ctr"/>
          <a:lstStyle/>
          <a:p>
            <a:pPr algn="ctr" fontAlgn="auto">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10" name="矩形 9"/>
          <p:cNvSpPr/>
          <p:nvPr>
            <p:custDataLst>
              <p:tags r:id="rId4"/>
            </p:custDataLst>
          </p:nvPr>
        </p:nvSpPr>
        <p:spPr>
          <a:xfrm>
            <a:off x="826452" y="2594292"/>
            <a:ext cx="579755" cy="35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anchor="ctr">
            <a:normAutofit lnSpcReduction="20000"/>
          </a:bodyPr>
          <a:lstStyle/>
          <a:p>
            <a:pPr lvl="0" algn="ctr" fontAlgn="auto">
              <a:lnSpc>
                <a:spcPct val="120000"/>
              </a:lnSpc>
              <a:buClr>
                <a:prstClr val="white"/>
              </a:buClr>
            </a:pPr>
            <a:r>
              <a:rPr lang="en-US" altLang="zh-CN" sz="1600" b="1" dirty="0">
                <a:solidFill>
                  <a:schemeClr val="bg1"/>
                </a:solidFill>
                <a:latin typeface="Arial" panose="020B0604020202020204" pitchFamily="34" charset="0"/>
                <a:ea typeface="微软雅黑" panose="020B0503020204020204" charset="-122"/>
                <a:sym typeface="Arial" panose="020B0604020202020204" pitchFamily="34" charset="0"/>
              </a:rPr>
              <a:t>01</a:t>
            </a:r>
            <a:endParaRPr lang="en-US" altLang="zh-CN" sz="16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81" name="文本框 80"/>
          <p:cNvSpPr txBox="1"/>
          <p:nvPr>
            <p:custDataLst>
              <p:tags r:id="rId5"/>
            </p:custDataLst>
          </p:nvPr>
        </p:nvSpPr>
        <p:spPr bwMode="auto">
          <a:xfrm>
            <a:off x="1914525" y="3409315"/>
            <a:ext cx="5502910" cy="816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ctr" anchorCtr="0">
            <a:normAutofit/>
          </a:bodyPr>
          <a:lstStyle>
            <a:defPPr>
              <a:defRPr lang="zh-CN"/>
            </a:defPPr>
            <a:lvl1pPr marL="0" algn="l" defTabSz="913765" rtl="0" eaLnBrk="1" latinLnBrk="0" hangingPunct="1">
              <a:defRPr sz="1800" kern="1200">
                <a:solidFill>
                  <a:schemeClr val="tx1"/>
                </a:solidFill>
              </a:defRPr>
            </a:lvl1pPr>
            <a:lvl2pPr marL="457200" algn="l" defTabSz="913765" rtl="0" eaLnBrk="1" latinLnBrk="0" hangingPunct="1">
              <a:defRPr sz="1800" kern="1200">
                <a:solidFill>
                  <a:schemeClr val="tx1"/>
                </a:solidFill>
              </a:defRPr>
            </a:lvl2pPr>
            <a:lvl3pPr marL="914400" algn="l" defTabSz="913765" rtl="0" eaLnBrk="1" latinLnBrk="0" hangingPunct="1">
              <a:defRPr sz="1800" kern="1200">
                <a:solidFill>
                  <a:schemeClr val="tx1"/>
                </a:solidFill>
              </a:defRPr>
            </a:lvl3pPr>
            <a:lvl4pPr marL="1371600" algn="l" defTabSz="913765" rtl="0" eaLnBrk="1" latinLnBrk="0" hangingPunct="1">
              <a:defRPr sz="1800" kern="1200">
                <a:solidFill>
                  <a:schemeClr val="tx1"/>
                </a:solidFill>
              </a:defRPr>
            </a:lvl4pPr>
            <a:lvl5pPr marL="1828800" algn="l" defTabSz="913765" rtl="0" eaLnBrk="1" latinLnBrk="0" hangingPunct="1">
              <a:defRPr sz="1800" kern="1200">
                <a:solidFill>
                  <a:schemeClr val="tx1"/>
                </a:solidFill>
              </a:defRPr>
            </a:lvl5pPr>
            <a:lvl6pPr marL="2286000" algn="l" defTabSz="913765" rtl="0" eaLnBrk="1" latinLnBrk="0" hangingPunct="1">
              <a:defRPr sz="1800" kern="1200">
                <a:solidFill>
                  <a:schemeClr val="tx1"/>
                </a:solidFill>
              </a:defRPr>
            </a:lvl6pPr>
            <a:lvl7pPr marL="2743200" algn="l" defTabSz="913765" rtl="0" eaLnBrk="1" latinLnBrk="0" hangingPunct="1">
              <a:defRPr sz="1800" kern="1200">
                <a:solidFill>
                  <a:schemeClr val="tx1"/>
                </a:solidFill>
              </a:defRPr>
            </a:lvl7pPr>
            <a:lvl8pPr marL="3200400" algn="l" defTabSz="913765" rtl="0" eaLnBrk="1" latinLnBrk="0" hangingPunct="1">
              <a:defRPr sz="1800" kern="1200">
                <a:solidFill>
                  <a:schemeClr val="tx1"/>
                </a:solidFill>
              </a:defRPr>
            </a:lvl8pPr>
            <a:lvl9pPr marL="3657600" algn="l" defTabSz="913765" rtl="0" eaLnBrk="1" latinLnBrk="0" hangingPunct="1">
              <a:defRPr sz="1800" kern="1200">
                <a:solidFill>
                  <a:schemeClr val="tx1"/>
                </a:solidFill>
              </a:defRPr>
            </a:lvl9pPr>
          </a:lstStyle>
          <a:p>
            <a:pPr algn="l">
              <a:lnSpc>
                <a:spcPct val="120000"/>
              </a:lnSpc>
            </a:pPr>
            <a:r>
              <a:rPr lang="zh-CN" altLang="en-US" sz="2800" spc="200" dirty="0">
                <a:solidFill>
                  <a:schemeClr val="accent4"/>
                </a:solidFill>
                <a:effectLst/>
                <a:latin typeface="Arial" panose="020B0604020202020204" pitchFamily="34" charset="0"/>
                <a:ea typeface="微软雅黑" panose="020B0503020204020204" charset="-122"/>
                <a:sym typeface="Arial" panose="020B0604020202020204" pitchFamily="34" charset="0"/>
              </a:rPr>
              <a:t>《条例》内容介绍及亮点解读</a:t>
            </a:r>
            <a:endParaRPr lang="zh-CN" altLang="en-US" sz="2800" spc="200" dirty="0">
              <a:solidFill>
                <a:schemeClr val="accent4"/>
              </a:solidFill>
              <a:effectLst/>
              <a:latin typeface="Arial" panose="020B0604020202020204" pitchFamily="34" charset="0"/>
              <a:ea typeface="微软雅黑" panose="020B0503020204020204" charset="-122"/>
              <a:sym typeface="Arial" panose="020B0604020202020204" pitchFamily="34" charset="0"/>
            </a:endParaRPr>
          </a:p>
        </p:txBody>
      </p:sp>
      <p:sp>
        <p:nvSpPr>
          <p:cNvPr id="11" name="任意多边形 17"/>
          <p:cNvSpPr/>
          <p:nvPr>
            <p:custDataLst>
              <p:tags r:id="rId6"/>
            </p:custDataLst>
          </p:nvPr>
        </p:nvSpPr>
        <p:spPr bwMode="auto">
          <a:xfrm>
            <a:off x="507047" y="3602037"/>
            <a:ext cx="95885" cy="431800"/>
          </a:xfrm>
          <a:custGeom>
            <a:avLst/>
            <a:gdLst/>
            <a:ahLst/>
            <a:cxnLst>
              <a:cxn ang="0">
                <a:pos x="0" y="0"/>
              </a:cxn>
              <a:cxn ang="0">
                <a:pos x="179" y="0"/>
              </a:cxn>
              <a:cxn ang="0">
                <a:pos x="185" y="2"/>
              </a:cxn>
              <a:cxn ang="0">
                <a:pos x="186" y="7"/>
              </a:cxn>
              <a:cxn ang="0">
                <a:pos x="185" y="13"/>
              </a:cxn>
              <a:cxn ang="0">
                <a:pos x="179" y="15"/>
              </a:cxn>
              <a:cxn ang="0">
                <a:pos x="114" y="15"/>
              </a:cxn>
              <a:cxn ang="0">
                <a:pos x="114" y="935"/>
              </a:cxn>
              <a:cxn ang="0">
                <a:pos x="179" y="935"/>
              </a:cxn>
              <a:cxn ang="0">
                <a:pos x="183" y="936"/>
              </a:cxn>
              <a:cxn ang="0">
                <a:pos x="185" y="943"/>
              </a:cxn>
              <a:cxn ang="0">
                <a:pos x="179" y="953"/>
              </a:cxn>
              <a:cxn ang="0">
                <a:pos x="0" y="953"/>
              </a:cxn>
              <a:cxn ang="0">
                <a:pos x="0" y="0"/>
              </a:cxn>
            </a:cxnLst>
            <a:rect l="0" t="0" r="r" b="b"/>
            <a:pathLst>
              <a:path w="186" h="953">
                <a:moveTo>
                  <a:pt x="0" y="0"/>
                </a:moveTo>
                <a:cubicBezTo>
                  <a:pt x="179" y="0"/>
                  <a:pt x="179" y="0"/>
                  <a:pt x="179" y="0"/>
                </a:cubicBezTo>
                <a:cubicBezTo>
                  <a:pt x="182" y="0"/>
                  <a:pt x="183" y="1"/>
                  <a:pt x="185" y="2"/>
                </a:cubicBezTo>
                <a:cubicBezTo>
                  <a:pt x="186" y="3"/>
                  <a:pt x="186" y="5"/>
                  <a:pt x="186" y="7"/>
                </a:cubicBezTo>
                <a:cubicBezTo>
                  <a:pt x="186" y="10"/>
                  <a:pt x="186" y="12"/>
                  <a:pt x="185" y="13"/>
                </a:cubicBezTo>
                <a:cubicBezTo>
                  <a:pt x="183" y="15"/>
                  <a:pt x="182" y="15"/>
                  <a:pt x="179" y="15"/>
                </a:cubicBezTo>
                <a:cubicBezTo>
                  <a:pt x="114" y="15"/>
                  <a:pt x="114" y="15"/>
                  <a:pt x="114" y="15"/>
                </a:cubicBezTo>
                <a:cubicBezTo>
                  <a:pt x="114" y="935"/>
                  <a:pt x="114" y="935"/>
                  <a:pt x="114" y="935"/>
                </a:cubicBezTo>
                <a:cubicBezTo>
                  <a:pt x="179" y="935"/>
                  <a:pt x="179" y="935"/>
                  <a:pt x="179" y="935"/>
                </a:cubicBezTo>
                <a:cubicBezTo>
                  <a:pt x="183" y="936"/>
                  <a:pt x="183" y="936"/>
                  <a:pt x="183" y="936"/>
                </a:cubicBezTo>
                <a:cubicBezTo>
                  <a:pt x="184" y="938"/>
                  <a:pt x="185" y="940"/>
                  <a:pt x="185" y="943"/>
                </a:cubicBezTo>
                <a:cubicBezTo>
                  <a:pt x="185" y="947"/>
                  <a:pt x="183" y="950"/>
                  <a:pt x="179" y="953"/>
                </a:cubicBezTo>
                <a:cubicBezTo>
                  <a:pt x="0" y="953"/>
                  <a:pt x="0" y="953"/>
                  <a:pt x="0" y="953"/>
                </a:cubicBezTo>
                <a:lnTo>
                  <a:pt x="0" y="0"/>
                </a:lnTo>
                <a:close/>
              </a:path>
            </a:pathLst>
          </a:custGeom>
          <a:solidFill>
            <a:schemeClr val="accent2"/>
          </a:solidFill>
          <a:ln w="9525">
            <a:noFill/>
            <a:round/>
          </a:ln>
        </p:spPr>
        <p:txBody>
          <a:bodyPr anchor="ctr"/>
          <a:lstStyle/>
          <a:p>
            <a:pPr algn="ctr" fontAlgn="auto">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12" name="任意多边形 20"/>
          <p:cNvSpPr/>
          <p:nvPr>
            <p:custDataLst>
              <p:tags r:id="rId7"/>
            </p:custDataLst>
          </p:nvPr>
        </p:nvSpPr>
        <p:spPr bwMode="auto">
          <a:xfrm>
            <a:off x="1629727" y="3602037"/>
            <a:ext cx="97790" cy="431800"/>
          </a:xfrm>
          <a:custGeom>
            <a:avLst/>
            <a:gdLst/>
            <a:ahLst/>
            <a:cxnLst>
              <a:cxn ang="0">
                <a:pos x="77" y="15"/>
              </a:cxn>
              <a:cxn ang="0">
                <a:pos x="8" y="15"/>
              </a:cxn>
              <a:cxn ang="0">
                <a:pos x="4" y="8"/>
              </a:cxn>
              <a:cxn ang="0">
                <a:pos x="8" y="0"/>
              </a:cxn>
              <a:cxn ang="0">
                <a:pos x="190" y="0"/>
              </a:cxn>
              <a:cxn ang="0">
                <a:pos x="190" y="953"/>
              </a:cxn>
              <a:cxn ang="0">
                <a:pos x="8" y="953"/>
              </a:cxn>
              <a:cxn ang="0">
                <a:pos x="2" y="950"/>
              </a:cxn>
              <a:cxn ang="0">
                <a:pos x="0" y="944"/>
              </a:cxn>
              <a:cxn ang="0">
                <a:pos x="2" y="937"/>
              </a:cxn>
              <a:cxn ang="0">
                <a:pos x="8" y="935"/>
              </a:cxn>
              <a:cxn ang="0">
                <a:pos x="77" y="935"/>
              </a:cxn>
              <a:cxn ang="0">
                <a:pos x="77" y="15"/>
              </a:cxn>
            </a:cxnLst>
            <a:rect l="0" t="0" r="r" b="b"/>
            <a:pathLst>
              <a:path w="190" h="953">
                <a:moveTo>
                  <a:pt x="77" y="15"/>
                </a:moveTo>
                <a:cubicBezTo>
                  <a:pt x="8" y="15"/>
                  <a:pt x="8" y="15"/>
                  <a:pt x="8" y="15"/>
                </a:cubicBezTo>
                <a:cubicBezTo>
                  <a:pt x="6" y="13"/>
                  <a:pt x="4" y="10"/>
                  <a:pt x="4" y="8"/>
                </a:cubicBezTo>
                <a:cubicBezTo>
                  <a:pt x="4" y="5"/>
                  <a:pt x="6" y="2"/>
                  <a:pt x="8" y="0"/>
                </a:cubicBezTo>
                <a:cubicBezTo>
                  <a:pt x="190" y="0"/>
                  <a:pt x="190" y="0"/>
                  <a:pt x="190" y="0"/>
                </a:cubicBezTo>
                <a:cubicBezTo>
                  <a:pt x="190" y="953"/>
                  <a:pt x="190" y="953"/>
                  <a:pt x="190" y="953"/>
                </a:cubicBezTo>
                <a:cubicBezTo>
                  <a:pt x="8" y="953"/>
                  <a:pt x="8" y="953"/>
                  <a:pt x="8" y="953"/>
                </a:cubicBezTo>
                <a:cubicBezTo>
                  <a:pt x="6" y="953"/>
                  <a:pt x="4" y="952"/>
                  <a:pt x="2" y="950"/>
                </a:cubicBezTo>
                <a:cubicBezTo>
                  <a:pt x="1" y="949"/>
                  <a:pt x="0" y="947"/>
                  <a:pt x="0" y="944"/>
                </a:cubicBezTo>
                <a:cubicBezTo>
                  <a:pt x="0" y="941"/>
                  <a:pt x="1" y="939"/>
                  <a:pt x="2" y="937"/>
                </a:cubicBezTo>
                <a:cubicBezTo>
                  <a:pt x="4" y="935"/>
                  <a:pt x="6" y="935"/>
                  <a:pt x="8" y="935"/>
                </a:cubicBezTo>
                <a:cubicBezTo>
                  <a:pt x="77" y="935"/>
                  <a:pt x="77" y="935"/>
                  <a:pt x="77" y="935"/>
                </a:cubicBezTo>
                <a:lnTo>
                  <a:pt x="77" y="15"/>
                </a:lnTo>
                <a:close/>
              </a:path>
            </a:pathLst>
          </a:custGeom>
          <a:solidFill>
            <a:schemeClr val="accent2"/>
          </a:solidFill>
          <a:ln w="9525">
            <a:noFill/>
            <a:round/>
          </a:ln>
        </p:spPr>
        <p:txBody>
          <a:bodyPr anchor="ctr"/>
          <a:lstStyle/>
          <a:p>
            <a:pPr algn="ctr" fontAlgn="auto">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13" name="矩形 12"/>
          <p:cNvSpPr/>
          <p:nvPr>
            <p:custDataLst>
              <p:tags r:id="rId8"/>
            </p:custDataLst>
          </p:nvPr>
        </p:nvSpPr>
        <p:spPr>
          <a:xfrm>
            <a:off x="826452" y="3640137"/>
            <a:ext cx="579755" cy="355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anchor="ctr">
            <a:normAutofit lnSpcReduction="20000"/>
          </a:bodyPr>
          <a:lstStyle/>
          <a:p>
            <a:pPr lvl="0" algn="ctr" fontAlgn="auto">
              <a:lnSpc>
                <a:spcPct val="120000"/>
              </a:lnSpc>
              <a:buClr>
                <a:prstClr val="white"/>
              </a:buClr>
            </a:pPr>
            <a:r>
              <a:rPr lang="en-US" altLang="zh-CN" sz="1600" b="1" dirty="0">
                <a:solidFill>
                  <a:schemeClr val="bg1"/>
                </a:solidFill>
                <a:latin typeface="Arial" panose="020B0604020202020204" pitchFamily="34" charset="0"/>
                <a:ea typeface="微软雅黑" panose="020B0503020204020204" charset="-122"/>
                <a:sym typeface="Arial" panose="020B0604020202020204" pitchFamily="34" charset="0"/>
              </a:rPr>
              <a:t>02</a:t>
            </a:r>
            <a:endParaRPr lang="en-US" altLang="zh-CN" sz="16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85" name="文本框 84"/>
          <p:cNvSpPr txBox="1"/>
          <p:nvPr>
            <p:custDataLst>
              <p:tags r:id="rId9"/>
            </p:custDataLst>
          </p:nvPr>
        </p:nvSpPr>
        <p:spPr bwMode="auto">
          <a:xfrm>
            <a:off x="1914525" y="4455160"/>
            <a:ext cx="5503545" cy="816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ctr" anchorCtr="0">
            <a:normAutofit/>
          </a:bodyPr>
          <a:lstStyle>
            <a:defPPr>
              <a:defRPr lang="zh-CN"/>
            </a:defPPr>
            <a:lvl1pPr marL="0" algn="l" defTabSz="913765" rtl="0" eaLnBrk="1" latinLnBrk="0" hangingPunct="1">
              <a:defRPr sz="1800" kern="1200">
                <a:solidFill>
                  <a:schemeClr val="tx1"/>
                </a:solidFill>
              </a:defRPr>
            </a:lvl1pPr>
            <a:lvl2pPr marL="457200" algn="l" defTabSz="913765" rtl="0" eaLnBrk="1" latinLnBrk="0" hangingPunct="1">
              <a:defRPr sz="1800" kern="1200">
                <a:solidFill>
                  <a:schemeClr val="tx1"/>
                </a:solidFill>
              </a:defRPr>
            </a:lvl2pPr>
            <a:lvl3pPr marL="914400" algn="l" defTabSz="913765" rtl="0" eaLnBrk="1" latinLnBrk="0" hangingPunct="1">
              <a:defRPr sz="1800" kern="1200">
                <a:solidFill>
                  <a:schemeClr val="tx1"/>
                </a:solidFill>
              </a:defRPr>
            </a:lvl3pPr>
            <a:lvl4pPr marL="1371600" algn="l" defTabSz="913765" rtl="0" eaLnBrk="1" latinLnBrk="0" hangingPunct="1">
              <a:defRPr sz="1800" kern="1200">
                <a:solidFill>
                  <a:schemeClr val="tx1"/>
                </a:solidFill>
              </a:defRPr>
            </a:lvl4pPr>
            <a:lvl5pPr marL="1828800" algn="l" defTabSz="913765" rtl="0" eaLnBrk="1" latinLnBrk="0" hangingPunct="1">
              <a:defRPr sz="1800" kern="1200">
                <a:solidFill>
                  <a:schemeClr val="tx1"/>
                </a:solidFill>
              </a:defRPr>
            </a:lvl5pPr>
            <a:lvl6pPr marL="2286000" algn="l" defTabSz="913765" rtl="0" eaLnBrk="1" latinLnBrk="0" hangingPunct="1">
              <a:defRPr sz="1800" kern="1200">
                <a:solidFill>
                  <a:schemeClr val="tx1"/>
                </a:solidFill>
              </a:defRPr>
            </a:lvl6pPr>
            <a:lvl7pPr marL="2743200" algn="l" defTabSz="913765" rtl="0" eaLnBrk="1" latinLnBrk="0" hangingPunct="1">
              <a:defRPr sz="1800" kern="1200">
                <a:solidFill>
                  <a:schemeClr val="tx1"/>
                </a:solidFill>
              </a:defRPr>
            </a:lvl7pPr>
            <a:lvl8pPr marL="3200400" algn="l" defTabSz="913765" rtl="0" eaLnBrk="1" latinLnBrk="0" hangingPunct="1">
              <a:defRPr sz="1800" kern="1200">
                <a:solidFill>
                  <a:schemeClr val="tx1"/>
                </a:solidFill>
              </a:defRPr>
            </a:lvl8pPr>
            <a:lvl9pPr marL="3657600" algn="l" defTabSz="913765" rtl="0" eaLnBrk="1" latinLnBrk="0" hangingPunct="1">
              <a:defRPr sz="1800" kern="1200">
                <a:solidFill>
                  <a:schemeClr val="tx1"/>
                </a:solidFill>
              </a:defRPr>
            </a:lvl9pPr>
          </a:lstStyle>
          <a:p>
            <a:pPr algn="l">
              <a:lnSpc>
                <a:spcPct val="120000"/>
              </a:lnSpc>
            </a:pPr>
            <a:r>
              <a:rPr lang="zh-CN" altLang="en-US" sz="2800" spc="200" dirty="0">
                <a:solidFill>
                  <a:schemeClr val="accent4"/>
                </a:solidFill>
                <a:effectLst/>
                <a:latin typeface="Arial" panose="020B0604020202020204" pitchFamily="34" charset="0"/>
                <a:ea typeface="微软雅黑" panose="020B0503020204020204" charset="-122"/>
                <a:sym typeface="Arial" panose="020B0604020202020204" pitchFamily="34" charset="0"/>
              </a:rPr>
              <a:t>《条例》落实，助力企业发展</a:t>
            </a:r>
            <a:endParaRPr lang="zh-CN" altLang="en-US" sz="2800" spc="200" dirty="0">
              <a:solidFill>
                <a:schemeClr val="accent4"/>
              </a:solidFill>
              <a:effectLst/>
              <a:latin typeface="Arial" panose="020B0604020202020204" pitchFamily="34" charset="0"/>
              <a:ea typeface="微软雅黑" panose="020B0503020204020204" charset="-122"/>
              <a:sym typeface="Arial" panose="020B0604020202020204" pitchFamily="34" charset="0"/>
            </a:endParaRPr>
          </a:p>
        </p:txBody>
      </p:sp>
      <p:sp>
        <p:nvSpPr>
          <p:cNvPr id="14" name="任意多边形 24"/>
          <p:cNvSpPr/>
          <p:nvPr>
            <p:custDataLst>
              <p:tags r:id="rId10"/>
            </p:custDataLst>
          </p:nvPr>
        </p:nvSpPr>
        <p:spPr bwMode="auto">
          <a:xfrm>
            <a:off x="507047" y="4647882"/>
            <a:ext cx="95885" cy="431800"/>
          </a:xfrm>
          <a:custGeom>
            <a:avLst/>
            <a:gdLst/>
            <a:ahLst/>
            <a:cxnLst>
              <a:cxn ang="0">
                <a:pos x="0" y="0"/>
              </a:cxn>
              <a:cxn ang="0">
                <a:pos x="179" y="0"/>
              </a:cxn>
              <a:cxn ang="0">
                <a:pos x="185" y="2"/>
              </a:cxn>
              <a:cxn ang="0">
                <a:pos x="186" y="7"/>
              </a:cxn>
              <a:cxn ang="0">
                <a:pos x="185" y="13"/>
              </a:cxn>
              <a:cxn ang="0">
                <a:pos x="179" y="15"/>
              </a:cxn>
              <a:cxn ang="0">
                <a:pos x="114" y="15"/>
              </a:cxn>
              <a:cxn ang="0">
                <a:pos x="114" y="935"/>
              </a:cxn>
              <a:cxn ang="0">
                <a:pos x="179" y="935"/>
              </a:cxn>
              <a:cxn ang="0">
                <a:pos x="183" y="936"/>
              </a:cxn>
              <a:cxn ang="0">
                <a:pos x="185" y="943"/>
              </a:cxn>
              <a:cxn ang="0">
                <a:pos x="179" y="953"/>
              </a:cxn>
              <a:cxn ang="0">
                <a:pos x="0" y="953"/>
              </a:cxn>
              <a:cxn ang="0">
                <a:pos x="0" y="0"/>
              </a:cxn>
            </a:cxnLst>
            <a:rect l="0" t="0" r="r" b="b"/>
            <a:pathLst>
              <a:path w="186" h="953">
                <a:moveTo>
                  <a:pt x="0" y="0"/>
                </a:moveTo>
                <a:cubicBezTo>
                  <a:pt x="179" y="0"/>
                  <a:pt x="179" y="0"/>
                  <a:pt x="179" y="0"/>
                </a:cubicBezTo>
                <a:cubicBezTo>
                  <a:pt x="182" y="0"/>
                  <a:pt x="183" y="1"/>
                  <a:pt x="185" y="2"/>
                </a:cubicBezTo>
                <a:cubicBezTo>
                  <a:pt x="186" y="3"/>
                  <a:pt x="186" y="5"/>
                  <a:pt x="186" y="7"/>
                </a:cubicBezTo>
                <a:cubicBezTo>
                  <a:pt x="186" y="10"/>
                  <a:pt x="186" y="12"/>
                  <a:pt x="185" y="13"/>
                </a:cubicBezTo>
                <a:cubicBezTo>
                  <a:pt x="183" y="15"/>
                  <a:pt x="182" y="15"/>
                  <a:pt x="179" y="15"/>
                </a:cubicBezTo>
                <a:cubicBezTo>
                  <a:pt x="114" y="15"/>
                  <a:pt x="114" y="15"/>
                  <a:pt x="114" y="15"/>
                </a:cubicBezTo>
                <a:cubicBezTo>
                  <a:pt x="114" y="935"/>
                  <a:pt x="114" y="935"/>
                  <a:pt x="114" y="935"/>
                </a:cubicBezTo>
                <a:cubicBezTo>
                  <a:pt x="179" y="935"/>
                  <a:pt x="179" y="935"/>
                  <a:pt x="179" y="935"/>
                </a:cubicBezTo>
                <a:cubicBezTo>
                  <a:pt x="183" y="936"/>
                  <a:pt x="183" y="936"/>
                  <a:pt x="183" y="936"/>
                </a:cubicBezTo>
                <a:cubicBezTo>
                  <a:pt x="184" y="938"/>
                  <a:pt x="185" y="940"/>
                  <a:pt x="185" y="943"/>
                </a:cubicBezTo>
                <a:cubicBezTo>
                  <a:pt x="185" y="947"/>
                  <a:pt x="183" y="950"/>
                  <a:pt x="179" y="953"/>
                </a:cubicBezTo>
                <a:cubicBezTo>
                  <a:pt x="0" y="953"/>
                  <a:pt x="0" y="953"/>
                  <a:pt x="0" y="953"/>
                </a:cubicBezTo>
                <a:lnTo>
                  <a:pt x="0" y="0"/>
                </a:lnTo>
                <a:close/>
              </a:path>
            </a:pathLst>
          </a:custGeom>
          <a:solidFill>
            <a:schemeClr val="accent1"/>
          </a:solidFill>
          <a:ln w="9525">
            <a:noFill/>
            <a:round/>
          </a:ln>
        </p:spPr>
        <p:txBody>
          <a:bodyPr anchor="ctr"/>
          <a:lstStyle/>
          <a:p>
            <a:pPr algn="ctr" fontAlgn="auto">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15" name="任意多边形 25"/>
          <p:cNvSpPr/>
          <p:nvPr>
            <p:custDataLst>
              <p:tags r:id="rId11"/>
            </p:custDataLst>
          </p:nvPr>
        </p:nvSpPr>
        <p:spPr bwMode="auto">
          <a:xfrm>
            <a:off x="1629727" y="4647882"/>
            <a:ext cx="97790" cy="431800"/>
          </a:xfrm>
          <a:custGeom>
            <a:avLst/>
            <a:gdLst/>
            <a:ahLst/>
            <a:cxnLst>
              <a:cxn ang="0">
                <a:pos x="77" y="15"/>
              </a:cxn>
              <a:cxn ang="0">
                <a:pos x="8" y="15"/>
              </a:cxn>
              <a:cxn ang="0">
                <a:pos x="4" y="8"/>
              </a:cxn>
              <a:cxn ang="0">
                <a:pos x="8" y="0"/>
              </a:cxn>
              <a:cxn ang="0">
                <a:pos x="190" y="0"/>
              </a:cxn>
              <a:cxn ang="0">
                <a:pos x="190" y="953"/>
              </a:cxn>
              <a:cxn ang="0">
                <a:pos x="8" y="953"/>
              </a:cxn>
              <a:cxn ang="0">
                <a:pos x="2" y="950"/>
              </a:cxn>
              <a:cxn ang="0">
                <a:pos x="0" y="944"/>
              </a:cxn>
              <a:cxn ang="0">
                <a:pos x="2" y="937"/>
              </a:cxn>
              <a:cxn ang="0">
                <a:pos x="8" y="935"/>
              </a:cxn>
              <a:cxn ang="0">
                <a:pos x="77" y="935"/>
              </a:cxn>
              <a:cxn ang="0">
                <a:pos x="77" y="15"/>
              </a:cxn>
            </a:cxnLst>
            <a:rect l="0" t="0" r="r" b="b"/>
            <a:pathLst>
              <a:path w="190" h="953">
                <a:moveTo>
                  <a:pt x="77" y="15"/>
                </a:moveTo>
                <a:cubicBezTo>
                  <a:pt x="8" y="15"/>
                  <a:pt x="8" y="15"/>
                  <a:pt x="8" y="15"/>
                </a:cubicBezTo>
                <a:cubicBezTo>
                  <a:pt x="6" y="13"/>
                  <a:pt x="4" y="10"/>
                  <a:pt x="4" y="8"/>
                </a:cubicBezTo>
                <a:cubicBezTo>
                  <a:pt x="4" y="5"/>
                  <a:pt x="6" y="2"/>
                  <a:pt x="8" y="0"/>
                </a:cubicBezTo>
                <a:cubicBezTo>
                  <a:pt x="190" y="0"/>
                  <a:pt x="190" y="0"/>
                  <a:pt x="190" y="0"/>
                </a:cubicBezTo>
                <a:cubicBezTo>
                  <a:pt x="190" y="953"/>
                  <a:pt x="190" y="953"/>
                  <a:pt x="190" y="953"/>
                </a:cubicBezTo>
                <a:cubicBezTo>
                  <a:pt x="8" y="953"/>
                  <a:pt x="8" y="953"/>
                  <a:pt x="8" y="953"/>
                </a:cubicBezTo>
                <a:cubicBezTo>
                  <a:pt x="6" y="953"/>
                  <a:pt x="4" y="952"/>
                  <a:pt x="2" y="950"/>
                </a:cubicBezTo>
                <a:cubicBezTo>
                  <a:pt x="1" y="949"/>
                  <a:pt x="0" y="947"/>
                  <a:pt x="0" y="944"/>
                </a:cubicBezTo>
                <a:cubicBezTo>
                  <a:pt x="0" y="941"/>
                  <a:pt x="1" y="939"/>
                  <a:pt x="2" y="937"/>
                </a:cubicBezTo>
                <a:cubicBezTo>
                  <a:pt x="4" y="935"/>
                  <a:pt x="6" y="935"/>
                  <a:pt x="8" y="935"/>
                </a:cubicBezTo>
                <a:cubicBezTo>
                  <a:pt x="77" y="935"/>
                  <a:pt x="77" y="935"/>
                  <a:pt x="77" y="935"/>
                </a:cubicBezTo>
                <a:lnTo>
                  <a:pt x="77" y="15"/>
                </a:lnTo>
                <a:close/>
              </a:path>
            </a:pathLst>
          </a:custGeom>
          <a:solidFill>
            <a:schemeClr val="accent1"/>
          </a:solidFill>
          <a:ln w="9525">
            <a:noFill/>
            <a:round/>
          </a:ln>
        </p:spPr>
        <p:txBody>
          <a:bodyPr anchor="ctr"/>
          <a:lstStyle/>
          <a:p>
            <a:pPr algn="ctr" fontAlgn="auto">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16" name="矩形 15"/>
          <p:cNvSpPr/>
          <p:nvPr>
            <p:custDataLst>
              <p:tags r:id="rId12"/>
            </p:custDataLst>
          </p:nvPr>
        </p:nvSpPr>
        <p:spPr>
          <a:xfrm>
            <a:off x="826452" y="4685982"/>
            <a:ext cx="579755" cy="35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anchor="ctr">
            <a:normAutofit lnSpcReduction="20000"/>
          </a:bodyPr>
          <a:lstStyle/>
          <a:p>
            <a:pPr lvl="0" algn="ctr" fontAlgn="auto">
              <a:lnSpc>
                <a:spcPct val="120000"/>
              </a:lnSpc>
              <a:buClr>
                <a:prstClr val="white"/>
              </a:buClr>
            </a:pPr>
            <a:r>
              <a:rPr lang="en-US" altLang="zh-CN" sz="1600" b="1" dirty="0">
                <a:solidFill>
                  <a:schemeClr val="bg1"/>
                </a:solidFill>
                <a:latin typeface="Arial" panose="020B0604020202020204" pitchFamily="34" charset="0"/>
                <a:ea typeface="微软雅黑" panose="020B0503020204020204" charset="-122"/>
                <a:sym typeface="Arial" panose="020B0604020202020204" pitchFamily="34" charset="0"/>
              </a:rPr>
              <a:t>03</a:t>
            </a:r>
            <a:endParaRPr lang="en-US" altLang="zh-CN" sz="16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grpSp>
        <p:nvGrpSpPr>
          <p:cNvPr id="30" name="组合 29"/>
          <p:cNvGrpSpPr/>
          <p:nvPr>
            <p:custDataLst>
              <p:tags r:id="rId13"/>
            </p:custDataLst>
          </p:nvPr>
        </p:nvGrpSpPr>
        <p:grpSpPr>
          <a:xfrm>
            <a:off x="1318577" y="667067"/>
            <a:ext cx="3292475" cy="1157605"/>
            <a:chOff x="696595" y="417830"/>
            <a:chExt cx="3292475" cy="1157605"/>
          </a:xfrm>
        </p:grpSpPr>
        <p:sp>
          <p:nvSpPr>
            <p:cNvPr id="31" name="文本框 49"/>
            <p:cNvSpPr txBox="1"/>
            <p:nvPr>
              <p:custDataLst>
                <p:tags r:id="rId14"/>
              </p:custDataLst>
            </p:nvPr>
          </p:nvSpPr>
          <p:spPr>
            <a:xfrm>
              <a:off x="696595" y="1158874"/>
              <a:ext cx="3292475" cy="416561"/>
            </a:xfrm>
            <a:prstGeom prst="rect">
              <a:avLst/>
            </a:prstGeom>
            <a:noFill/>
          </p:spPr>
          <p:txBody>
            <a:bodyPr wrap="square" rtlCol="0">
              <a:normAutofit fontScale="5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00000"/>
                </a:lnSpc>
              </a:pPr>
              <a:r>
                <a:rPr lang="zh-CN" altLang="en-US" sz="4000" spc="200" dirty="0">
                  <a:solidFill>
                    <a:schemeClr val="accent3"/>
                  </a:solidFill>
                  <a:effectLst/>
                  <a:uFillTx/>
                  <a:latin typeface="Arial" panose="020B0604020202020204" pitchFamily="34" charset="0"/>
                  <a:ea typeface="微软雅黑" panose="020B0503020204020204" charset="-122"/>
                  <a:cs typeface="+mj-cs"/>
                  <a:sym typeface="+mn-ea"/>
                </a:rPr>
                <a:t>CONTENTS</a:t>
              </a:r>
              <a:endParaRPr lang="zh-CN" altLang="en-US" sz="4000" spc="200" dirty="0">
                <a:solidFill>
                  <a:schemeClr val="accent3"/>
                </a:solidFill>
                <a:effectLst/>
                <a:uFillTx/>
                <a:latin typeface="Arial" panose="020B0604020202020204" pitchFamily="34" charset="0"/>
                <a:ea typeface="微软雅黑" panose="020B0503020204020204" charset="-122"/>
                <a:cs typeface="+mj-cs"/>
                <a:sym typeface="+mn-ea"/>
              </a:endParaRPr>
            </a:p>
          </p:txBody>
        </p:sp>
        <p:sp>
          <p:nvSpPr>
            <p:cNvPr id="32" name="文本框 50"/>
            <p:cNvSpPr txBox="1"/>
            <p:nvPr>
              <p:custDataLst>
                <p:tags r:id="rId15"/>
              </p:custDataLst>
            </p:nvPr>
          </p:nvSpPr>
          <p:spPr>
            <a:xfrm>
              <a:off x="696595" y="417830"/>
              <a:ext cx="3292475" cy="699770"/>
            </a:xfrm>
            <a:prstGeom prst="rect">
              <a:avLst/>
            </a:prstGeom>
            <a:noFill/>
          </p:spPr>
          <p:txBody>
            <a:bodyPr wrap="square" rtlCol="0">
              <a:normAutofit lnSpcReduction="1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00000"/>
                </a:lnSpc>
              </a:pPr>
              <a:r>
                <a:rPr lang="zh-CN" altLang="en-US" sz="400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rPr>
                <a:t>目 录</a:t>
              </a:r>
              <a:endParaRPr lang="zh-CN" altLang="en-US" sz="400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endParaRPr>
            </a:p>
          </p:txBody>
        </p:sp>
      </p:grpSp>
    </p:spTree>
    <p:custDataLst>
      <p:tags r:id="rId16"/>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矩形 19"/>
          <p:cNvSpPr/>
          <p:nvPr>
            <p:custDataLst>
              <p:tags r:id="rId1"/>
            </p:custDataLst>
          </p:nvPr>
        </p:nvSpPr>
        <p:spPr>
          <a:xfrm>
            <a:off x="0" y="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1" name="图片 20"/>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11471910" y="6240032"/>
            <a:ext cx="720090" cy="617968"/>
          </a:xfrm>
          <a:prstGeom prst="rect">
            <a:avLst/>
          </a:prstGeom>
        </p:spPr>
      </p:pic>
      <p:pic>
        <p:nvPicPr>
          <p:cNvPr id="22" name="图片 21"/>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0" y="6183092"/>
            <a:ext cx="720090" cy="674908"/>
          </a:xfrm>
          <a:prstGeom prst="rect">
            <a:avLst/>
          </a:prstGeom>
        </p:spPr>
      </p:pic>
      <p:sp>
        <p:nvSpPr>
          <p:cNvPr id="11" name="Title 6"/>
          <p:cNvSpPr txBox="1"/>
          <p:nvPr>
            <p:custDataLst>
              <p:tags r:id="rId8"/>
            </p:custDataLst>
          </p:nvPr>
        </p:nvSpPr>
        <p:spPr>
          <a:xfrm>
            <a:off x="608399" y="153000"/>
            <a:ext cx="10974649" cy="608400"/>
          </a:xfrm>
          <a:prstGeom prst="rect">
            <a:avLst/>
          </a:prstGeom>
          <a:noFill/>
          <a:ln w="3175">
            <a:noFill/>
            <a:prstDash val="dash"/>
          </a:ln>
        </p:spPr>
        <p:txBody>
          <a:bodyPr wrap="square" lIns="72000" tIns="36000" rIns="72000" bIns="36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pPr>
            <a:r>
              <a:rPr lang="zh-CN" altLang="en-US" sz="3200" b="1" spc="150" dirty="0">
                <a:ln w="3175">
                  <a:noFill/>
                  <a:prstDash val="dash"/>
                </a:ln>
                <a:latin typeface="Arial" panose="020B0604020202020204" pitchFamily="34" charset="0"/>
                <a:ea typeface="微软雅黑" panose="020B0503020204020204" charset="-122"/>
                <a:cs typeface="微软雅黑" panose="020B0503020204020204" charset="-122"/>
              </a:rPr>
              <a:t>单击此处添加大标题</a:t>
            </a:r>
            <a:endParaRPr lang="zh-CN" altLang="en-US" sz="3200" b="1" spc="150" dirty="0">
              <a:ln w="3175">
                <a:noFill/>
                <a:prstDash val="dash"/>
              </a:ln>
              <a:latin typeface="Arial" panose="020B0604020202020204" pitchFamily="34" charset="0"/>
              <a:ea typeface="微软雅黑" panose="020B0503020204020204" charset="-122"/>
              <a:cs typeface="微软雅黑" panose="020B0503020204020204" charset="-122"/>
            </a:endParaRPr>
          </a:p>
        </p:txBody>
      </p:sp>
      <p:sp>
        <p:nvSpPr>
          <p:cNvPr id="2" name="文本框 1"/>
          <p:cNvSpPr txBox="1"/>
          <p:nvPr>
            <p:custDataLst>
              <p:tags r:id="rId9"/>
            </p:custDataLst>
          </p:nvPr>
        </p:nvSpPr>
        <p:spPr>
          <a:xfrm>
            <a:off x="1938655" y="2012950"/>
            <a:ext cx="8314690" cy="2832735"/>
          </a:xfrm>
          <a:prstGeom prst="rect">
            <a:avLst/>
          </a:prstGeom>
        </p:spPr>
        <p:txBody>
          <a:bodyPr vert="horz" wrap="square" lIns="91440" tIns="45720" rIns="91440" bIns="45720" rtlCol="0" anchor="ctr" anchorCtr="0"/>
          <a:lstStyle>
            <a:lvl1pPr marR="0" fontAlgn="auto">
              <a:lnSpc>
                <a:spcPct val="100000"/>
              </a:lnSpc>
              <a:spcBef>
                <a:spcPct val="0"/>
              </a:spcBef>
              <a:buNone/>
              <a:defRPr kumimoji="0" lang="zh-CN" altLang="en-US" sz="3600" b="1" i="0" u="none" strike="noStrike" cap="none" spc="300" normalizeH="0" baseline="0" noProof="1" dirty="0">
                <a:solidFill>
                  <a:schemeClr val="tx1">
                    <a:lumMod val="85000"/>
                    <a:lumOff val="15000"/>
                  </a:schemeClr>
                </a:solidFill>
                <a:uFillTx/>
                <a:latin typeface="微软雅黑" panose="020B0503020204020204" charset="-122"/>
                <a:ea typeface="微软雅黑" panose="020B0503020204020204" charset="-122"/>
                <a:cs typeface="+mj-cs"/>
                <a:sym typeface="+mn-ea"/>
              </a:defRPr>
            </a:lvl1pPr>
          </a:lstStyle>
          <a:p>
            <a:pPr algn="l">
              <a:lnSpc>
                <a:spcPct val="130000"/>
              </a:lnSpc>
              <a:spcBef>
                <a:spcPts val="0"/>
              </a:spcBef>
              <a:spcAft>
                <a:spcPts val="1000"/>
              </a:spcAft>
              <a:buFont typeface="Arial" panose="020B0604020202020204" pitchFamily="34" charset="0"/>
            </a:pPr>
            <a:r>
              <a:rPr lang="en-US" altLang="zh-CN" sz="2000" b="0" spc="150" dirty="0">
                <a:solidFill>
                  <a:schemeClr val="accent1"/>
                </a:solidFill>
                <a:effectLst>
                  <a:outerShdw blurRad="38100" dist="25400" dir="5400000" algn="ctr" rotWithShape="0">
                    <a:srgbClr val="6E747A">
                      <a:alpha val="43000"/>
                    </a:srgbClr>
                  </a:outerShdw>
                </a:effectLst>
                <a:latin typeface="Arial" panose="020B0604020202020204" pitchFamily="34" charset="0"/>
                <a:cs typeface="+mn-cs"/>
                <a:sym typeface="Arial" panose="020B0604020202020204" pitchFamily="34" charset="0"/>
              </a:rPr>
              <a:t>      </a:t>
            </a:r>
            <a:r>
              <a:rPr lang="zh-CN" altLang="en-US" sz="2000" b="0" spc="150" dirty="0">
                <a:solidFill>
                  <a:schemeClr val="accent1"/>
                </a:solidFill>
                <a:effectLst>
                  <a:outerShdw blurRad="38100" dist="25400" dir="5400000" algn="ctr" rotWithShape="0">
                    <a:srgbClr val="6E747A">
                      <a:alpha val="43000"/>
                    </a:srgbClr>
                  </a:outerShdw>
                </a:effectLst>
                <a:latin typeface="Arial" panose="020B0604020202020204" pitchFamily="34" charset="0"/>
                <a:cs typeface="+mn-cs"/>
                <a:sym typeface="Arial" panose="020B0604020202020204" pitchFamily="34" charset="0"/>
              </a:rPr>
              <a:t>排污许可，是指生态环境主管部门根据</a:t>
            </a:r>
            <a:r>
              <a:rPr lang="zh-CN" altLang="en-US" sz="2000" spc="150" dirty="0">
                <a:solidFill>
                  <a:schemeClr val="accent1"/>
                </a:solidFill>
                <a:effectLst>
                  <a:outerShdw blurRad="38100" dist="25400" dir="5400000" algn="ctr" rotWithShape="0">
                    <a:srgbClr val="6E747A">
                      <a:alpha val="43000"/>
                    </a:srgbClr>
                  </a:outerShdw>
                </a:effectLst>
                <a:latin typeface="Arial" panose="020B0604020202020204" pitchFamily="34" charset="0"/>
                <a:cs typeface="+mn-cs"/>
                <a:sym typeface="Arial" panose="020B0604020202020204" pitchFamily="34" charset="0"/>
              </a:rPr>
              <a:t>排污单位的申请和承诺</a:t>
            </a:r>
            <a:r>
              <a:rPr lang="zh-CN" altLang="en-US" sz="2000" b="0" spc="150" dirty="0">
                <a:solidFill>
                  <a:schemeClr val="accent1"/>
                </a:solidFill>
                <a:effectLst>
                  <a:outerShdw blurRad="38100" dist="25400" dir="5400000" algn="ctr" rotWithShape="0">
                    <a:srgbClr val="6E747A">
                      <a:alpha val="43000"/>
                    </a:srgbClr>
                  </a:outerShdw>
                </a:effectLst>
                <a:latin typeface="Arial" panose="020B0604020202020204" pitchFamily="34" charset="0"/>
                <a:cs typeface="+mn-cs"/>
                <a:sym typeface="Arial" panose="020B0604020202020204" pitchFamily="34" charset="0"/>
              </a:rPr>
              <a:t>，通过发放</a:t>
            </a:r>
            <a:r>
              <a:rPr lang="zh-CN" altLang="en-US" sz="2000" spc="150" dirty="0">
                <a:solidFill>
                  <a:schemeClr val="accent1"/>
                </a:solidFill>
                <a:effectLst>
                  <a:outerShdw blurRad="38100" dist="25400" dir="5400000" algn="ctr" rotWithShape="0">
                    <a:srgbClr val="6E747A">
                      <a:alpha val="43000"/>
                    </a:srgbClr>
                  </a:outerShdw>
                </a:effectLst>
                <a:latin typeface="Arial" panose="020B0604020202020204" pitchFamily="34" charset="0"/>
                <a:cs typeface="+mn-cs"/>
                <a:sym typeface="Arial" panose="020B0604020202020204" pitchFamily="34" charset="0"/>
              </a:rPr>
              <a:t>排污许可证法律文书</a:t>
            </a:r>
            <a:r>
              <a:rPr lang="zh-CN" altLang="en-US" sz="2000" b="0" spc="150" dirty="0">
                <a:solidFill>
                  <a:schemeClr val="accent1"/>
                </a:solidFill>
                <a:effectLst>
                  <a:outerShdw blurRad="38100" dist="25400" dir="5400000" algn="ctr" rotWithShape="0">
                    <a:srgbClr val="6E747A">
                      <a:alpha val="43000"/>
                    </a:srgbClr>
                  </a:outerShdw>
                </a:effectLst>
                <a:latin typeface="Arial" panose="020B0604020202020204" pitchFamily="34" charset="0"/>
                <a:cs typeface="+mn-cs"/>
                <a:sym typeface="Arial" panose="020B0604020202020204" pitchFamily="34" charset="0"/>
              </a:rPr>
              <a:t>形式，依法依规</a:t>
            </a:r>
            <a:r>
              <a:rPr lang="zh-CN" altLang="en-US" sz="2000" spc="150" dirty="0">
                <a:solidFill>
                  <a:schemeClr val="accent1"/>
                </a:solidFill>
                <a:effectLst>
                  <a:outerShdw blurRad="38100" dist="25400" dir="5400000" algn="ctr" rotWithShape="0">
                    <a:srgbClr val="6E747A">
                      <a:alpha val="43000"/>
                    </a:srgbClr>
                  </a:outerShdw>
                </a:effectLst>
                <a:latin typeface="Arial" panose="020B0604020202020204" pitchFamily="34" charset="0"/>
                <a:cs typeface="+mn-cs"/>
                <a:sym typeface="Arial" panose="020B0604020202020204" pitchFamily="34" charset="0"/>
              </a:rPr>
              <a:t>规范和限制排污行为</a:t>
            </a:r>
            <a:r>
              <a:rPr lang="zh-CN" altLang="en-US" sz="2000" b="0" spc="150" dirty="0">
                <a:solidFill>
                  <a:schemeClr val="accent1"/>
                </a:solidFill>
                <a:effectLst>
                  <a:outerShdw blurRad="38100" dist="25400" dir="5400000" algn="ctr" rotWithShape="0">
                    <a:srgbClr val="6E747A">
                      <a:alpha val="43000"/>
                    </a:srgbClr>
                  </a:outerShdw>
                </a:effectLst>
                <a:latin typeface="Arial" panose="020B0604020202020204" pitchFamily="34" charset="0"/>
                <a:cs typeface="+mn-cs"/>
                <a:sym typeface="Arial" panose="020B0604020202020204" pitchFamily="34" charset="0"/>
              </a:rPr>
              <a:t>，</a:t>
            </a:r>
            <a:r>
              <a:rPr lang="zh-CN" altLang="en-US" sz="2000" spc="150" dirty="0">
                <a:solidFill>
                  <a:schemeClr val="accent1"/>
                </a:solidFill>
                <a:effectLst>
                  <a:outerShdw blurRad="38100" dist="25400" dir="5400000" algn="ctr" rotWithShape="0">
                    <a:srgbClr val="6E747A">
                      <a:alpha val="43000"/>
                    </a:srgbClr>
                  </a:outerShdw>
                </a:effectLst>
                <a:latin typeface="Arial" panose="020B0604020202020204" pitchFamily="34" charset="0"/>
                <a:cs typeface="+mn-cs"/>
                <a:sym typeface="Arial" panose="020B0604020202020204" pitchFamily="34" charset="0"/>
              </a:rPr>
              <a:t>明确环境管理要求</a:t>
            </a:r>
            <a:r>
              <a:rPr lang="zh-CN" altLang="en-US" sz="2000" b="0" spc="150" dirty="0">
                <a:solidFill>
                  <a:schemeClr val="accent1"/>
                </a:solidFill>
                <a:effectLst>
                  <a:outerShdw blurRad="38100" dist="25400" dir="5400000" algn="ctr" rotWithShape="0">
                    <a:srgbClr val="6E747A">
                      <a:alpha val="43000"/>
                    </a:srgbClr>
                  </a:outerShdw>
                </a:effectLst>
                <a:latin typeface="Arial" panose="020B0604020202020204" pitchFamily="34" charset="0"/>
                <a:cs typeface="+mn-cs"/>
                <a:sym typeface="Arial" panose="020B0604020202020204" pitchFamily="34" charset="0"/>
              </a:rPr>
              <a:t>，依据排污许可证对排污单位</a:t>
            </a:r>
            <a:r>
              <a:rPr lang="zh-CN" altLang="en-US" sz="2000" spc="150" dirty="0">
                <a:solidFill>
                  <a:schemeClr val="accent1"/>
                </a:solidFill>
                <a:effectLst>
                  <a:outerShdw blurRad="38100" dist="25400" dir="5400000" algn="ctr" rotWithShape="0">
                    <a:srgbClr val="6E747A">
                      <a:alpha val="43000"/>
                    </a:srgbClr>
                  </a:outerShdw>
                </a:effectLst>
                <a:latin typeface="Arial" panose="020B0604020202020204" pitchFamily="34" charset="0"/>
                <a:cs typeface="+mn-cs"/>
                <a:sym typeface="Arial" panose="020B0604020202020204" pitchFamily="34" charset="0"/>
              </a:rPr>
              <a:t>实施监管执法</a:t>
            </a:r>
            <a:r>
              <a:rPr lang="zh-CN" altLang="en-US" sz="2000" b="0" spc="150" dirty="0">
                <a:solidFill>
                  <a:schemeClr val="accent1"/>
                </a:solidFill>
                <a:effectLst>
                  <a:outerShdw blurRad="38100" dist="25400" dir="5400000" algn="ctr" rotWithShape="0">
                    <a:srgbClr val="6E747A">
                      <a:alpha val="43000"/>
                    </a:srgbClr>
                  </a:outerShdw>
                </a:effectLst>
                <a:latin typeface="Arial" panose="020B0604020202020204" pitchFamily="34" charset="0"/>
                <a:cs typeface="+mn-cs"/>
                <a:sym typeface="Arial" panose="020B0604020202020204" pitchFamily="34" charset="0"/>
              </a:rPr>
              <a:t>的环境管理制度。</a:t>
            </a:r>
            <a:endParaRPr lang="zh-CN" altLang="en-US" sz="2000" b="0" spc="150" dirty="0">
              <a:solidFill>
                <a:schemeClr val="accent1"/>
              </a:solidFill>
              <a:effectLst>
                <a:outerShdw blurRad="38100" dist="25400" dir="5400000" algn="ctr" rotWithShape="0">
                  <a:srgbClr val="6E747A">
                    <a:alpha val="43000"/>
                  </a:srgbClr>
                </a:outerShdw>
              </a:effectLst>
              <a:latin typeface="Arial" panose="020B0604020202020204" pitchFamily="34" charset="0"/>
              <a:cs typeface="+mn-cs"/>
              <a:sym typeface="Arial" panose="020B0604020202020204" pitchFamily="34" charset="0"/>
            </a:endParaRPr>
          </a:p>
        </p:txBody>
      </p:sp>
      <p:sp>
        <p:nvSpPr>
          <p:cNvPr id="3" name="矩形 2"/>
          <p:cNvSpPr/>
          <p:nvPr>
            <p:custDataLst>
              <p:tags r:id="rId10"/>
            </p:custDataLst>
          </p:nvPr>
        </p:nvSpPr>
        <p:spPr>
          <a:xfrm>
            <a:off x="0" y="-889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Title 6"/>
          <p:cNvSpPr txBox="1"/>
          <p:nvPr>
            <p:custDataLst>
              <p:tags r:id="rId11"/>
            </p:custDataLst>
          </p:nvPr>
        </p:nvSpPr>
        <p:spPr>
          <a:xfrm>
            <a:off x="1109414" y="153000"/>
            <a:ext cx="10974649" cy="608400"/>
          </a:xfrm>
          <a:prstGeom prst="rect">
            <a:avLst/>
          </a:prstGeom>
          <a:noFill/>
          <a:ln w="3175">
            <a:noFill/>
            <a:prstDash val="dash"/>
          </a:ln>
        </p:spPr>
        <p:txBody>
          <a:bodyPr wrap="square" lIns="72000" tIns="36000" rIns="72000" bIns="36000" anchor="b" anchorCtr="0">
            <a:normAutofit/>
            <a:scene3d>
              <a:camera prst="orthographicFront"/>
              <a:lightRig rig="harsh" dir="t"/>
            </a:scene3d>
            <a:sp3d extrusionH="57150" prstMaterial="matte">
              <a:bevelT w="63500" h="12700" prst="angle"/>
              <a:contourClr>
                <a:schemeClr val="bg1">
                  <a:lumMod val="65000"/>
                </a:schemeClr>
              </a:contourClr>
            </a:sp3d>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pPr>
            <a:r>
              <a:rPr lang="zh-CN" altLang="en-US" sz="3200" spc="200">
                <a:solidFill>
                  <a:schemeClr val="accent3"/>
                </a:solidFill>
                <a:effectLst/>
                <a:ea typeface="微软雅黑" panose="020B0503020204020204" charset="-122"/>
                <a:sym typeface="Arial" panose="020B0604020202020204" pitchFamily="34" charset="0"/>
              </a:rPr>
              <a:t>排污许可的定义</a:t>
            </a:r>
            <a:endParaRPr lang="zh-CN" altLang="en-US" sz="3200" b="1" spc="200" dirty="0">
              <a:solidFill>
                <a:schemeClr val="accent3"/>
              </a:solidFill>
              <a:effectLst/>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pic>
        <p:nvPicPr>
          <p:cNvPr id="14" name="图片 13" descr="微信图片_20210624171629"/>
          <p:cNvPicPr>
            <a:picLocks noChangeAspect="1"/>
          </p:cNvPicPr>
          <p:nvPr/>
        </p:nvPicPr>
        <p:blipFill>
          <a:blip r:embed="rId12"/>
          <a:stretch>
            <a:fillRect/>
          </a:stretch>
        </p:blipFill>
        <p:spPr>
          <a:xfrm>
            <a:off x="463550" y="153035"/>
            <a:ext cx="590550" cy="589915"/>
          </a:xfrm>
          <a:prstGeom prst="rect">
            <a:avLst/>
          </a:prstGeom>
        </p:spPr>
      </p:pic>
    </p:spTree>
    <p:custDataLst>
      <p:tags r:id="rId1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稻壳儿春秋广告/盗版必究"/>
          <p:cNvSpPr txBox="1"/>
          <p:nvPr>
            <p:custDataLst>
              <p:tags r:id="rId1"/>
            </p:custDataLst>
          </p:nvPr>
        </p:nvSpPr>
        <p:spPr>
          <a:xfrm>
            <a:off x="3048802" y="2206056"/>
            <a:ext cx="1553845" cy="1198880"/>
          </a:xfrm>
          <a:prstGeom prst="rect">
            <a:avLst/>
          </a:prstGeom>
          <a:solidFill>
            <a:schemeClr val="accent1"/>
          </a:solidFill>
        </p:spPr>
        <p:txBody>
          <a:bodyPr wrap="square" rtlCol="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7200" b="1" i="0" spc="200" noProof="0" dirty="0">
                <a:ln>
                  <a:noFill/>
                </a:ln>
                <a:solidFill>
                  <a:schemeClr val="bg1"/>
                </a:solidFill>
                <a:effectLst/>
                <a:uLnTx/>
                <a:uFillTx/>
                <a:latin typeface="Arial" panose="020B0604020202020204" pitchFamily="34" charset="0"/>
                <a:ea typeface="微软雅黑" panose="020B0503020204020204" charset="-122"/>
                <a:cs typeface="Arial" panose="020B0604020202020204" pitchFamily="34" charset="0"/>
              </a:rPr>
              <a:t>01</a:t>
            </a:r>
            <a:endParaRPr kumimoji="0" lang="en-US" altLang="zh-CN" sz="7200" b="1" i="0" spc="200" noProof="0" dirty="0">
              <a:ln>
                <a:noFill/>
              </a:ln>
              <a:solidFill>
                <a:schemeClr val="bg1"/>
              </a:solidFill>
              <a:effectLst/>
              <a:uLnTx/>
              <a:uFillTx/>
              <a:latin typeface="Arial" panose="020B0604020202020204" pitchFamily="34" charset="0"/>
              <a:ea typeface="微软雅黑" panose="020B0503020204020204" charset="-122"/>
              <a:cs typeface="Arial" panose="020B0604020202020204" pitchFamily="34" charset="0"/>
            </a:endParaRPr>
          </a:p>
        </p:txBody>
      </p:sp>
      <p:sp>
        <p:nvSpPr>
          <p:cNvPr id="2" name="标题 1"/>
          <p:cNvSpPr>
            <a:spLocks noGrp="1"/>
          </p:cNvSpPr>
          <p:nvPr>
            <p:ph type="title"/>
            <p:custDataLst>
              <p:tags r:id="rId2"/>
            </p:custDataLst>
          </p:nvPr>
        </p:nvSpPr>
        <p:spPr>
          <a:xfrm>
            <a:off x="4909820" y="2068195"/>
            <a:ext cx="5558790" cy="947420"/>
          </a:xfrm>
        </p:spPr>
        <p:txBody>
          <a:bodyPr>
            <a:normAutofit/>
            <a:scene3d>
              <a:camera prst="orthographicFront"/>
              <a:lightRig rig="harsh" dir="t"/>
            </a:scene3d>
            <a:sp3d extrusionH="57150" prstMaterial="matte">
              <a:bevelT w="63500" h="12700" prst="angle"/>
              <a:contourClr>
                <a:schemeClr val="bg1">
                  <a:lumMod val="65000"/>
                </a:schemeClr>
              </a:contourClr>
            </a:sp3d>
          </a:bodyPr>
          <a:lstStyle/>
          <a:p>
            <a:r>
              <a:rPr lang="zh-CN" altLang="en-US" spc="200" dirty="0">
                <a:solidFill>
                  <a:schemeClr val="accent3"/>
                </a:solidFill>
                <a:effectLst/>
                <a:ea typeface="微软雅黑" panose="020B0503020204020204" charset="-122"/>
                <a:sym typeface="Arial" panose="020B0604020202020204" pitchFamily="34" charset="0"/>
              </a:rPr>
              <a:t>《条例》出台背景目的</a:t>
            </a:r>
            <a:endParaRPr lang="zh-CN" altLang="en-US" spc="200" dirty="0">
              <a:solidFill>
                <a:schemeClr val="accent3"/>
              </a:solidFill>
              <a:effectLst/>
              <a:ea typeface="微软雅黑" panose="020B0503020204020204" charset="-122"/>
              <a:sym typeface="Arial" panose="020B0604020202020204" pitchFamily="34" charset="0"/>
            </a:endParaRPr>
          </a:p>
        </p:txBody>
      </p:sp>
      <p:sp>
        <p:nvSpPr>
          <p:cNvPr id="3" name="文本占位符 2"/>
          <p:cNvSpPr>
            <a:spLocks noGrp="1"/>
          </p:cNvSpPr>
          <p:nvPr>
            <p:ph type="body" idx="1"/>
            <p:custDataLst>
              <p:tags r:id="rId3"/>
            </p:custDataLst>
          </p:nvPr>
        </p:nvSpPr>
        <p:spPr>
          <a:xfrm>
            <a:off x="4909820" y="3404870"/>
            <a:ext cx="5934075" cy="1344930"/>
          </a:xfrm>
        </p:spPr>
        <p:txBody>
          <a:bodyPr>
            <a:noAutofit/>
          </a:bodyPr>
          <a:lstStyle/>
          <a:p>
            <a:pPr marL="285750" indent="-285750">
              <a:buFont typeface="Wingdings" panose="05000000000000000000" charset="0"/>
              <a:buChar char="l"/>
            </a:pPr>
            <a:r>
              <a:rPr lang="zh-CN" altLang="en-US" sz="1800" dirty="0">
                <a:solidFill>
                  <a:schemeClr val="accent1"/>
                </a:solidFill>
                <a:effectLst>
                  <a:outerShdw blurRad="38100" dist="25400" dir="5400000" algn="ctr" rotWithShape="0">
                    <a:srgbClr val="6E747A">
                      <a:alpha val="43000"/>
                    </a:srgbClr>
                  </a:outerShdw>
                </a:effectLst>
              </a:rPr>
              <a:t>实施</a:t>
            </a:r>
            <a:r>
              <a:rPr lang="zh-CN" altLang="en-US" sz="1800" b="1" dirty="0">
                <a:solidFill>
                  <a:schemeClr val="accent1"/>
                </a:solidFill>
                <a:effectLst>
                  <a:outerShdw blurRad="38100" dist="25400" dir="5400000" algn="ctr" rotWithShape="0">
                    <a:srgbClr val="6E747A">
                      <a:alpha val="43000"/>
                    </a:srgbClr>
                  </a:outerShdw>
                </a:effectLst>
              </a:rPr>
              <a:t>排污许可制度</a:t>
            </a:r>
            <a:r>
              <a:rPr lang="zh-CN" altLang="en-US" sz="1800" dirty="0">
                <a:solidFill>
                  <a:schemeClr val="accent1"/>
                </a:solidFill>
                <a:effectLst>
                  <a:outerShdw blurRad="38100" dist="25400" dir="5400000" algn="ctr" rotWithShape="0">
                    <a:srgbClr val="6E747A">
                      <a:alpha val="43000"/>
                    </a:srgbClr>
                  </a:outerShdw>
                </a:effectLst>
              </a:rPr>
              <a:t>，是党中央、国务院从推进生态文明建设全局出发，全面深化生态环境领域改革的一项重要部署。</a:t>
            </a:r>
            <a:endParaRPr lang="zh-CN" altLang="en-US" sz="1800" dirty="0">
              <a:solidFill>
                <a:schemeClr val="accent1"/>
              </a:solidFill>
              <a:effectLst>
                <a:outerShdw blurRad="38100" dist="25400" dir="5400000" algn="ctr" rotWithShape="0">
                  <a:srgbClr val="6E747A">
                    <a:alpha val="43000"/>
                  </a:srgbClr>
                </a:outerShdw>
              </a:effectLst>
            </a:endParaRPr>
          </a:p>
          <a:p>
            <a:pPr marL="285750" indent="-285750">
              <a:buFont typeface="Wingdings" panose="05000000000000000000" charset="0"/>
              <a:buChar char="l"/>
            </a:pPr>
            <a:r>
              <a:rPr lang="zh-CN" altLang="en-US" sz="1800" dirty="0">
                <a:solidFill>
                  <a:schemeClr val="accent1"/>
                </a:solidFill>
                <a:effectLst>
                  <a:outerShdw blurRad="38100" dist="25400" dir="5400000" algn="ctr" rotWithShape="0">
                    <a:srgbClr val="6E747A">
                      <a:alpha val="43000"/>
                    </a:srgbClr>
                  </a:outerShdw>
                </a:effectLst>
              </a:rPr>
              <a:t>党的十九届四中、五中全会先后提出要构建以</a:t>
            </a:r>
            <a:r>
              <a:rPr lang="zh-CN" altLang="en-US" sz="1800" b="1" dirty="0">
                <a:solidFill>
                  <a:schemeClr val="accent1"/>
                </a:solidFill>
                <a:effectLst>
                  <a:outerShdw blurRad="38100" dist="25400" dir="5400000" algn="ctr" rotWithShape="0">
                    <a:srgbClr val="6E747A">
                      <a:alpha val="43000"/>
                    </a:srgbClr>
                  </a:outerShdw>
                </a:effectLst>
              </a:rPr>
              <a:t>排污许可制为核心</a:t>
            </a:r>
            <a:r>
              <a:rPr lang="zh-CN" altLang="en-US" sz="1800" dirty="0">
                <a:solidFill>
                  <a:schemeClr val="accent1"/>
                </a:solidFill>
                <a:effectLst>
                  <a:outerShdw blurRad="38100" dist="25400" dir="5400000" algn="ctr" rotWithShape="0">
                    <a:srgbClr val="6E747A">
                      <a:alpha val="43000"/>
                    </a:srgbClr>
                  </a:outerShdw>
                </a:effectLst>
              </a:rPr>
              <a:t>的固定污染源监管制度体系，全面实行排污许可制。</a:t>
            </a:r>
            <a:endParaRPr lang="zh-CN" altLang="en-US" sz="1800" dirty="0">
              <a:solidFill>
                <a:schemeClr val="accent1"/>
              </a:solidFill>
              <a:effectLst>
                <a:outerShdw blurRad="38100" dist="25400" dir="5400000" algn="ctr" rotWithShape="0">
                  <a:srgbClr val="6E747A">
                    <a:alpha val="43000"/>
                  </a:srgbClr>
                </a:outerShdw>
              </a:effectLst>
            </a:endParaRPr>
          </a:p>
        </p:txBody>
      </p:sp>
    </p:spTree>
    <p:custDataLst>
      <p:tags r:id="rId4"/>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矩形 24"/>
          <p:cNvSpPr/>
          <p:nvPr>
            <p:custDataLst>
              <p:tags r:id="rId1"/>
            </p:custDataLst>
          </p:nvPr>
        </p:nvSpPr>
        <p:spPr>
          <a:xfrm>
            <a:off x="0" y="-889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6" name="图片 2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11471910" y="6240032"/>
            <a:ext cx="720090" cy="617968"/>
          </a:xfrm>
          <a:prstGeom prst="rect">
            <a:avLst/>
          </a:prstGeom>
        </p:spPr>
      </p:pic>
      <p:pic>
        <p:nvPicPr>
          <p:cNvPr id="27" name="图片 26"/>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0" y="6183092"/>
            <a:ext cx="720090" cy="674908"/>
          </a:xfrm>
          <a:prstGeom prst="rect">
            <a:avLst/>
          </a:prstGeom>
        </p:spPr>
      </p:pic>
      <p:sp>
        <p:nvSpPr>
          <p:cNvPr id="11" name="Title 6"/>
          <p:cNvSpPr txBox="1"/>
          <p:nvPr>
            <p:custDataLst>
              <p:tags r:id="rId8"/>
            </p:custDataLst>
          </p:nvPr>
        </p:nvSpPr>
        <p:spPr>
          <a:xfrm>
            <a:off x="1109414" y="153000"/>
            <a:ext cx="10974649" cy="608400"/>
          </a:xfrm>
          <a:prstGeom prst="rect">
            <a:avLst/>
          </a:prstGeom>
          <a:noFill/>
          <a:ln w="3175">
            <a:noFill/>
            <a:prstDash val="dash"/>
          </a:ln>
        </p:spPr>
        <p:txBody>
          <a:bodyPr wrap="square" lIns="72000" tIns="36000" rIns="72000" bIns="36000" anchor="b" anchorCtr="0">
            <a:normAutofit/>
            <a:scene3d>
              <a:camera prst="orthographicFront"/>
              <a:lightRig rig="harsh" dir="t"/>
            </a:scene3d>
            <a:sp3d extrusionH="57150" prstMaterial="matte">
              <a:bevelT w="63500" h="12700" prst="angle"/>
              <a:contourClr>
                <a:schemeClr val="bg1">
                  <a:lumMod val="65000"/>
                </a:schemeClr>
              </a:contourClr>
            </a:sp3d>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pPr>
            <a:r>
              <a:rPr lang="zh-CN" altLang="en-US" sz="3200" spc="200">
                <a:solidFill>
                  <a:schemeClr val="accent3"/>
                </a:solidFill>
                <a:effectLst/>
                <a:ea typeface="微软雅黑" panose="020B0503020204020204" charset="-122"/>
                <a:sym typeface="Arial" panose="020B0604020202020204" pitchFamily="34" charset="0"/>
              </a:rPr>
              <a:t>《条例》出台背景目的</a:t>
            </a:r>
            <a:endParaRPr lang="zh-CN" altLang="en-US" sz="3200" b="1" spc="200" dirty="0">
              <a:solidFill>
                <a:schemeClr val="accent3"/>
              </a:solidFill>
              <a:effectLst/>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5" name="任意多边形 2"/>
          <p:cNvSpPr/>
          <p:nvPr>
            <p:custDataLst>
              <p:tags r:id="rId9"/>
            </p:custDataLst>
          </p:nvPr>
        </p:nvSpPr>
        <p:spPr bwMode="auto">
          <a:xfrm>
            <a:off x="2032022" y="2018899"/>
            <a:ext cx="8392877" cy="3086308"/>
          </a:xfrm>
          <a:custGeom>
            <a:avLst/>
            <a:gdLst>
              <a:gd name="T0" fmla="*/ 0 w 2828"/>
              <a:gd name="T1" fmla="*/ 856 h 1032"/>
              <a:gd name="T2" fmla="*/ 660 w 2828"/>
              <a:gd name="T3" fmla="*/ 540 h 1032"/>
              <a:gd name="T4" fmla="*/ 1232 w 2828"/>
              <a:gd name="T5" fmla="*/ 720 h 1032"/>
              <a:gd name="T6" fmla="*/ 1772 w 2828"/>
              <a:gd name="T7" fmla="*/ 320 h 1032"/>
              <a:gd name="T8" fmla="*/ 2315 w 2828"/>
              <a:gd name="T9" fmla="*/ 479 h 1032"/>
              <a:gd name="T10" fmla="*/ 2828 w 2828"/>
              <a:gd name="T11" fmla="*/ 0 h 1032"/>
            </a:gdLst>
            <a:ahLst/>
            <a:cxnLst>
              <a:cxn ang="0">
                <a:pos x="T0" y="T1"/>
              </a:cxn>
              <a:cxn ang="0">
                <a:pos x="T2" y="T3"/>
              </a:cxn>
              <a:cxn ang="0">
                <a:pos x="T4" y="T5"/>
              </a:cxn>
              <a:cxn ang="0">
                <a:pos x="T6" y="T7"/>
              </a:cxn>
              <a:cxn ang="0">
                <a:pos x="T8" y="T9"/>
              </a:cxn>
              <a:cxn ang="0">
                <a:pos x="T10" y="T11"/>
              </a:cxn>
            </a:cxnLst>
            <a:rect l="0" t="0" r="r" b="b"/>
            <a:pathLst>
              <a:path w="2828" h="1032">
                <a:moveTo>
                  <a:pt x="0" y="856"/>
                </a:moveTo>
                <a:cubicBezTo>
                  <a:pt x="420" y="1032"/>
                  <a:pt x="464" y="536"/>
                  <a:pt x="660" y="540"/>
                </a:cubicBezTo>
                <a:cubicBezTo>
                  <a:pt x="856" y="544"/>
                  <a:pt x="976" y="736"/>
                  <a:pt x="1232" y="720"/>
                </a:cubicBezTo>
                <a:cubicBezTo>
                  <a:pt x="1488" y="704"/>
                  <a:pt x="1508" y="352"/>
                  <a:pt x="1772" y="320"/>
                </a:cubicBezTo>
                <a:cubicBezTo>
                  <a:pt x="2036" y="288"/>
                  <a:pt x="2063" y="491"/>
                  <a:pt x="2315" y="479"/>
                </a:cubicBezTo>
                <a:cubicBezTo>
                  <a:pt x="2567" y="467"/>
                  <a:pt x="2572" y="84"/>
                  <a:pt x="2828" y="0"/>
                </a:cubicBezTo>
              </a:path>
            </a:pathLst>
          </a:custGeom>
          <a:noFill/>
          <a:ln w="15875" cap="flat">
            <a:solidFill>
              <a:schemeClr val="tx1"/>
            </a:solidFill>
            <a:prstDash val="dash"/>
            <a:miter lim="800000"/>
          </a:ln>
        </p:spPr>
        <p:txBody>
          <a:bodyPr vert="horz" wrap="square" lIns="91440" tIns="45720" rIns="91440" bIns="45720" numCol="1" anchor="t" anchorCtr="0" compatLnSpc="1"/>
          <a:lstStyle/>
          <a:p>
            <a:pPr>
              <a:lnSpc>
                <a:spcPct val="120000"/>
              </a:lnSpc>
            </a:pPr>
            <a:endParaRPr lang="en-US">
              <a:latin typeface="Arial" panose="020B0604020202020204" pitchFamily="34" charset="0"/>
              <a:ea typeface="微软雅黑" panose="020B0503020204020204" charset="-122"/>
              <a:sym typeface="Arial" panose="020B0604020202020204" pitchFamily="34" charset="0"/>
            </a:endParaRPr>
          </a:p>
        </p:txBody>
      </p:sp>
      <p:sp>
        <p:nvSpPr>
          <p:cNvPr id="6" name="任意多边形 7"/>
          <p:cNvSpPr/>
          <p:nvPr>
            <p:custDataLst>
              <p:tags r:id="rId10"/>
            </p:custDataLst>
          </p:nvPr>
        </p:nvSpPr>
        <p:spPr>
          <a:xfrm rot="816452">
            <a:off x="10452469" y="1502059"/>
            <a:ext cx="617006" cy="620126"/>
          </a:xfrm>
          <a:custGeom>
            <a:avLst/>
            <a:gdLst/>
            <a:ahLst/>
            <a:cxnLst>
              <a:cxn ang="0">
                <a:pos x="wd2" y="hd2"/>
              </a:cxn>
              <a:cxn ang="5400000">
                <a:pos x="wd2" y="hd2"/>
              </a:cxn>
              <a:cxn ang="10800000">
                <a:pos x="wd2" y="hd2"/>
              </a:cxn>
              <a:cxn ang="16200000">
                <a:pos x="wd2" y="hd2"/>
              </a:cxn>
            </a:cxnLst>
            <a:rect l="0" t="0" r="r" b="b"/>
            <a:pathLst>
              <a:path w="21600" h="21600" extrusionOk="0">
                <a:moveTo>
                  <a:pt x="12281" y="19846"/>
                </a:moveTo>
                <a:lnTo>
                  <a:pt x="9413" y="12882"/>
                </a:lnTo>
                <a:lnTo>
                  <a:pt x="19655" y="2640"/>
                </a:lnTo>
                <a:cubicBezTo>
                  <a:pt x="19655" y="2640"/>
                  <a:pt x="12281" y="19846"/>
                  <a:pt x="12281" y="19846"/>
                </a:cubicBezTo>
                <a:close/>
                <a:moveTo>
                  <a:pt x="1755" y="9320"/>
                </a:moveTo>
                <a:lnTo>
                  <a:pt x="18960" y="1945"/>
                </a:lnTo>
                <a:lnTo>
                  <a:pt x="8719" y="12187"/>
                </a:lnTo>
                <a:cubicBezTo>
                  <a:pt x="8719" y="12187"/>
                  <a:pt x="1755" y="9320"/>
                  <a:pt x="1755" y="9320"/>
                </a:cubicBezTo>
                <a:close/>
                <a:moveTo>
                  <a:pt x="21600" y="491"/>
                </a:moveTo>
                <a:cubicBezTo>
                  <a:pt x="21600" y="220"/>
                  <a:pt x="21380" y="0"/>
                  <a:pt x="21109" y="0"/>
                </a:cubicBezTo>
                <a:cubicBezTo>
                  <a:pt x="21034" y="0"/>
                  <a:pt x="20964" y="20"/>
                  <a:pt x="20900" y="52"/>
                </a:cubicBezTo>
                <a:lnTo>
                  <a:pt x="20898" y="48"/>
                </a:lnTo>
                <a:lnTo>
                  <a:pt x="302" y="8875"/>
                </a:lnTo>
                <a:cubicBezTo>
                  <a:pt x="301" y="8875"/>
                  <a:pt x="299" y="8876"/>
                  <a:pt x="297" y="8877"/>
                </a:cubicBezTo>
                <a:lnTo>
                  <a:pt x="280" y="8885"/>
                </a:lnTo>
                <a:lnTo>
                  <a:pt x="281" y="8887"/>
                </a:lnTo>
                <a:cubicBezTo>
                  <a:pt x="116" y="8967"/>
                  <a:pt x="0" y="9132"/>
                  <a:pt x="0" y="9327"/>
                </a:cubicBezTo>
                <a:cubicBezTo>
                  <a:pt x="0" y="9550"/>
                  <a:pt x="151" y="9731"/>
                  <a:pt x="355" y="9791"/>
                </a:cubicBezTo>
                <a:lnTo>
                  <a:pt x="353" y="9799"/>
                </a:lnTo>
                <a:lnTo>
                  <a:pt x="8462" y="13138"/>
                </a:lnTo>
                <a:lnTo>
                  <a:pt x="11801" y="21248"/>
                </a:lnTo>
                <a:lnTo>
                  <a:pt x="11809" y="21245"/>
                </a:lnTo>
                <a:cubicBezTo>
                  <a:pt x="11869" y="21449"/>
                  <a:pt x="12050" y="21600"/>
                  <a:pt x="12273" y="21600"/>
                </a:cubicBezTo>
                <a:cubicBezTo>
                  <a:pt x="12468" y="21600"/>
                  <a:pt x="12634" y="21484"/>
                  <a:pt x="12713" y="21319"/>
                </a:cubicBezTo>
                <a:lnTo>
                  <a:pt x="12716" y="21320"/>
                </a:lnTo>
                <a:lnTo>
                  <a:pt x="12723" y="21303"/>
                </a:lnTo>
                <a:cubicBezTo>
                  <a:pt x="12724" y="21301"/>
                  <a:pt x="12725" y="21300"/>
                  <a:pt x="12725" y="21298"/>
                </a:cubicBezTo>
                <a:lnTo>
                  <a:pt x="21553" y="702"/>
                </a:lnTo>
                <a:lnTo>
                  <a:pt x="21547" y="699"/>
                </a:lnTo>
                <a:cubicBezTo>
                  <a:pt x="21578" y="636"/>
                  <a:pt x="21600" y="567"/>
                  <a:pt x="21600" y="491"/>
                </a:cubicBezTo>
                <a:moveTo>
                  <a:pt x="7855" y="16200"/>
                </a:moveTo>
                <a:cubicBezTo>
                  <a:pt x="7719" y="16200"/>
                  <a:pt x="7596" y="16255"/>
                  <a:pt x="7507" y="16344"/>
                </a:cubicBezTo>
                <a:lnTo>
                  <a:pt x="6035" y="17817"/>
                </a:lnTo>
                <a:cubicBezTo>
                  <a:pt x="5946" y="17905"/>
                  <a:pt x="5891" y="18029"/>
                  <a:pt x="5891" y="18164"/>
                </a:cubicBezTo>
                <a:cubicBezTo>
                  <a:pt x="5891" y="18435"/>
                  <a:pt x="6111" y="18655"/>
                  <a:pt x="6382" y="18655"/>
                </a:cubicBezTo>
                <a:cubicBezTo>
                  <a:pt x="6517" y="18655"/>
                  <a:pt x="6640" y="18600"/>
                  <a:pt x="6729" y="18511"/>
                </a:cubicBezTo>
                <a:lnTo>
                  <a:pt x="8202" y="17038"/>
                </a:lnTo>
                <a:cubicBezTo>
                  <a:pt x="8291" y="16950"/>
                  <a:pt x="8345" y="16827"/>
                  <a:pt x="8345" y="16691"/>
                </a:cubicBezTo>
                <a:cubicBezTo>
                  <a:pt x="8345" y="16420"/>
                  <a:pt x="8126" y="16200"/>
                  <a:pt x="7855" y="16200"/>
                </a:cubicBezTo>
                <a:moveTo>
                  <a:pt x="7855" y="14237"/>
                </a:moveTo>
                <a:cubicBezTo>
                  <a:pt x="7855" y="13966"/>
                  <a:pt x="7635" y="13745"/>
                  <a:pt x="7364" y="13745"/>
                </a:cubicBezTo>
                <a:cubicBezTo>
                  <a:pt x="7228" y="13745"/>
                  <a:pt x="7105" y="13801"/>
                  <a:pt x="7017" y="13889"/>
                </a:cubicBezTo>
                <a:lnTo>
                  <a:pt x="2107" y="18798"/>
                </a:lnTo>
                <a:cubicBezTo>
                  <a:pt x="2019" y="18888"/>
                  <a:pt x="1964" y="19011"/>
                  <a:pt x="1964" y="19145"/>
                </a:cubicBezTo>
                <a:cubicBezTo>
                  <a:pt x="1964" y="19417"/>
                  <a:pt x="2184" y="19636"/>
                  <a:pt x="2455" y="19636"/>
                </a:cubicBezTo>
                <a:cubicBezTo>
                  <a:pt x="2590" y="19636"/>
                  <a:pt x="2713" y="19582"/>
                  <a:pt x="2802" y="19493"/>
                </a:cubicBezTo>
                <a:lnTo>
                  <a:pt x="7711" y="14583"/>
                </a:lnTo>
                <a:cubicBezTo>
                  <a:pt x="7800" y="14495"/>
                  <a:pt x="7855" y="14372"/>
                  <a:pt x="7855" y="14237"/>
                </a:cubicBezTo>
                <a:moveTo>
                  <a:pt x="4765" y="14583"/>
                </a:moveTo>
                <a:lnTo>
                  <a:pt x="5256" y="14093"/>
                </a:lnTo>
                <a:cubicBezTo>
                  <a:pt x="5345" y="14004"/>
                  <a:pt x="5400" y="13881"/>
                  <a:pt x="5400" y="13745"/>
                </a:cubicBezTo>
                <a:cubicBezTo>
                  <a:pt x="5400" y="13475"/>
                  <a:pt x="5180" y="13255"/>
                  <a:pt x="4909" y="13255"/>
                </a:cubicBezTo>
                <a:cubicBezTo>
                  <a:pt x="4774" y="13255"/>
                  <a:pt x="4651" y="13310"/>
                  <a:pt x="4562" y="13398"/>
                </a:cubicBezTo>
                <a:lnTo>
                  <a:pt x="4071" y="13889"/>
                </a:lnTo>
                <a:cubicBezTo>
                  <a:pt x="3982" y="13979"/>
                  <a:pt x="3927" y="14101"/>
                  <a:pt x="3927" y="14237"/>
                </a:cubicBezTo>
                <a:cubicBezTo>
                  <a:pt x="3927" y="14507"/>
                  <a:pt x="4147" y="14727"/>
                  <a:pt x="4418" y="14727"/>
                </a:cubicBezTo>
                <a:cubicBezTo>
                  <a:pt x="4554" y="14727"/>
                  <a:pt x="4676" y="14673"/>
                  <a:pt x="4765" y="14583"/>
                </a:cubicBezTo>
              </a:path>
            </a:pathLst>
          </a:custGeom>
          <a:solidFill>
            <a:schemeClr val="accent1"/>
          </a:solidFill>
          <a:ln w="12700">
            <a:miter lim="400000"/>
          </a:ln>
        </p:spPr>
        <p:txBody>
          <a:bodyPr lIns="19045" tIns="19045" rIns="19045" bIns="19045" anchor="ctr"/>
          <a:lstStyle/>
          <a:p>
            <a:pPr defTabSz="227965">
              <a:lnSpc>
                <a:spcPct val="120000"/>
              </a:lnSpc>
              <a:defRPr sz="3000" cap="none">
                <a:solidFill>
                  <a:srgbClr val="FFFFFF"/>
                </a:solidFill>
                <a:effectLst>
                  <a:outerShdw blurRad="38100" dist="12700" dir="5400000" rotWithShape="0">
                    <a:srgbClr val="000000">
                      <a:alpha val="50000"/>
                    </a:srgbClr>
                  </a:outerShdw>
                </a:effectLst>
              </a:defRPr>
            </a:pPr>
            <a:endParaRPr sz="1500">
              <a:latin typeface="Arial" panose="020B0604020202020204" pitchFamily="34" charset="0"/>
              <a:ea typeface="微软雅黑" panose="020B0503020204020204" charset="-122"/>
              <a:sym typeface="Arial" panose="020B0604020202020204" pitchFamily="34" charset="0"/>
            </a:endParaRPr>
          </a:p>
        </p:txBody>
      </p:sp>
      <p:sp>
        <p:nvSpPr>
          <p:cNvPr id="7" name="剪去同侧角的矩形 24"/>
          <p:cNvSpPr/>
          <p:nvPr>
            <p:custDataLst>
              <p:tags r:id="rId11"/>
            </p:custDataLst>
          </p:nvPr>
        </p:nvSpPr>
        <p:spPr>
          <a:xfrm>
            <a:off x="636270" y="5196840"/>
            <a:ext cx="3584575" cy="883285"/>
          </a:xfrm>
          <a:prstGeom prst="snip2SameRect">
            <a:avLst>
              <a:gd name="adj1" fmla="val 0"/>
              <a:gd name="adj2" fmla="val 0"/>
            </a:avLst>
          </a:prstGeom>
          <a:ln>
            <a:noFill/>
          </a:ln>
        </p:spPr>
        <p:txBody>
          <a:bodyPr wrap="square" lIns="91440" tIns="45720" rIns="91440" bIns="45720" anchor="t">
            <a:noAutofit/>
          </a:bodyPr>
          <a:lstStyle/>
          <a:p>
            <a:pPr algn="ctr">
              <a:lnSpc>
                <a:spcPct val="120000"/>
              </a:lnSpc>
            </a:pPr>
            <a:r>
              <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《环境保护法》《大气污染防治法》《水污染防治法》提出实行排污许可管理制度</a:t>
            </a:r>
            <a:endPar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algn="l" defTabSz="914400">
              <a:lnSpc>
                <a:spcPct val="130000"/>
              </a:lnSpc>
              <a:spcBef>
                <a:spcPts val="0"/>
              </a:spcBef>
              <a:spcAft>
                <a:spcPts val="1000"/>
              </a:spcAft>
              <a:buFont typeface="Arial" panose="020B0604020202020204" pitchFamily="34" charset="0"/>
            </a:pPr>
            <a:endPar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p:txBody>
      </p:sp>
      <p:sp>
        <p:nvSpPr>
          <p:cNvPr id="8" name="文本框 7"/>
          <p:cNvSpPr txBox="1"/>
          <p:nvPr>
            <p:custDataLst>
              <p:tags r:id="rId12"/>
            </p:custDataLst>
          </p:nvPr>
        </p:nvSpPr>
        <p:spPr bwMode="auto">
          <a:xfrm>
            <a:off x="837565" y="4505960"/>
            <a:ext cx="3275965" cy="750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b"/>
          <a:lstStyle>
            <a:defPPr>
              <a:defRPr lang="zh-CN"/>
            </a:defPPr>
            <a:lvl1pPr marL="0" algn="l" defTabSz="913765" rtl="0" eaLnBrk="1" latinLnBrk="0" hangingPunct="1">
              <a:defRPr sz="1800" kern="1200">
                <a:solidFill>
                  <a:schemeClr val="tx1"/>
                </a:solidFill>
              </a:defRPr>
            </a:lvl1pPr>
            <a:lvl2pPr marL="457200" algn="l" defTabSz="913765" rtl="0" eaLnBrk="1" latinLnBrk="0" hangingPunct="1">
              <a:defRPr sz="1800" kern="1200">
                <a:solidFill>
                  <a:schemeClr val="tx1"/>
                </a:solidFill>
              </a:defRPr>
            </a:lvl2pPr>
            <a:lvl3pPr marL="914400" algn="l" defTabSz="913765" rtl="0" eaLnBrk="1" latinLnBrk="0" hangingPunct="1">
              <a:defRPr sz="1800" kern="1200">
                <a:solidFill>
                  <a:schemeClr val="tx1"/>
                </a:solidFill>
              </a:defRPr>
            </a:lvl3pPr>
            <a:lvl4pPr marL="1371600" algn="l" defTabSz="913765" rtl="0" eaLnBrk="1" latinLnBrk="0" hangingPunct="1">
              <a:defRPr sz="1800" kern="1200">
                <a:solidFill>
                  <a:schemeClr val="tx1"/>
                </a:solidFill>
              </a:defRPr>
            </a:lvl4pPr>
            <a:lvl5pPr marL="1828800" algn="l" defTabSz="913765" rtl="0" eaLnBrk="1" latinLnBrk="0" hangingPunct="1">
              <a:defRPr sz="1800" kern="1200">
                <a:solidFill>
                  <a:schemeClr val="tx1"/>
                </a:solidFill>
              </a:defRPr>
            </a:lvl5pPr>
            <a:lvl6pPr marL="2286000" algn="l" defTabSz="913765" rtl="0" eaLnBrk="1" latinLnBrk="0" hangingPunct="1">
              <a:defRPr sz="1800" kern="1200">
                <a:solidFill>
                  <a:schemeClr val="tx1"/>
                </a:solidFill>
              </a:defRPr>
            </a:lvl6pPr>
            <a:lvl7pPr marL="2743200" algn="l" defTabSz="913765" rtl="0" eaLnBrk="1" latinLnBrk="0" hangingPunct="1">
              <a:defRPr sz="1800" kern="1200">
                <a:solidFill>
                  <a:schemeClr val="tx1"/>
                </a:solidFill>
              </a:defRPr>
            </a:lvl7pPr>
            <a:lvl8pPr marL="3200400" algn="l" defTabSz="913765" rtl="0" eaLnBrk="1" latinLnBrk="0" hangingPunct="1">
              <a:defRPr sz="1800" kern="1200">
                <a:solidFill>
                  <a:schemeClr val="tx1"/>
                </a:solidFill>
              </a:defRPr>
            </a:lvl8pPr>
            <a:lvl9pPr marL="3657600" algn="l" defTabSz="913765" rtl="0" eaLnBrk="1" latinLnBrk="0" hangingPunct="1">
              <a:defRPr sz="1800" kern="1200">
                <a:solidFill>
                  <a:schemeClr val="tx1"/>
                </a:solidFill>
              </a:defRPr>
            </a:lvl9pPr>
          </a:lstStyle>
          <a:p>
            <a:pPr algn="ctr">
              <a:lnSpc>
                <a:spcPct val="120000"/>
              </a:lnSpc>
              <a:spcBef>
                <a:spcPct val="0"/>
              </a:spcBef>
            </a:pPr>
            <a:r>
              <a:rPr lang="en-US" altLang="zh-CN" sz="2000" b="1" spc="3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charset="-122"/>
                <a:cs typeface="+mj-cs"/>
                <a:sym typeface="Arial" panose="020B0604020202020204" pitchFamily="34" charset="0"/>
              </a:rPr>
              <a:t>2015</a:t>
            </a:r>
            <a:r>
              <a:rPr lang="zh-CN" altLang="en-US" sz="2000" b="1" spc="3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charset="-122"/>
                <a:cs typeface="+mj-cs"/>
                <a:sym typeface="Arial" panose="020B0604020202020204" pitchFamily="34" charset="0"/>
              </a:rPr>
              <a:t>年</a:t>
            </a:r>
            <a:endParaRPr lang="zh-CN" altLang="en-US" sz="2000" b="1" spc="3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charset="-122"/>
              <a:cs typeface="+mj-cs"/>
              <a:sym typeface="Arial" panose="020B0604020202020204" pitchFamily="34" charset="0"/>
            </a:endParaRPr>
          </a:p>
        </p:txBody>
      </p:sp>
      <p:sp>
        <p:nvSpPr>
          <p:cNvPr id="9" name="剪去同侧角的矩形 16"/>
          <p:cNvSpPr/>
          <p:nvPr>
            <p:custDataLst>
              <p:tags r:id="rId13"/>
            </p:custDataLst>
          </p:nvPr>
        </p:nvSpPr>
        <p:spPr>
          <a:xfrm>
            <a:off x="5666740" y="2134235"/>
            <a:ext cx="2628265" cy="963930"/>
          </a:xfrm>
          <a:prstGeom prst="snip2SameRect">
            <a:avLst>
              <a:gd name="adj1" fmla="val 0"/>
              <a:gd name="adj2" fmla="val 0"/>
            </a:avLst>
          </a:prstGeom>
          <a:ln>
            <a:noFill/>
          </a:ln>
        </p:spPr>
        <p:txBody>
          <a:bodyPr wrap="square" lIns="91440" tIns="45720" rIns="91440" bIns="45720" anchor="t">
            <a:noAutofit/>
          </a:bodyPr>
          <a:lstStyle/>
          <a:p>
            <a:pPr>
              <a:lnSpc>
                <a:spcPct val="120000"/>
              </a:lnSpc>
              <a:tabLst>
                <a:tab pos="227965" algn="l"/>
              </a:tabLst>
            </a:pPr>
            <a:r>
              <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调整实施《排污许可分类管理名录（2019年版）》</a:t>
            </a:r>
            <a:endParaRPr lang="zh-CN" altLang="en-US" sz="1600" spc="150">
              <a:solidFill>
                <a:schemeClr val="tx1">
                  <a:lumMod val="65000"/>
                  <a:lumOff val="35000"/>
                </a:schemeClr>
              </a:solidFill>
              <a:latin typeface="Arial" panose="020B0604020202020204" pitchFamily="34" charset="0"/>
              <a:ea typeface="微软雅黑" panose="020B0503020204020204" charset="-122"/>
              <a:sym typeface="Arial" panose="020B0604020202020204" pitchFamily="34" charset="0"/>
            </a:endParaRPr>
          </a:p>
          <a:p>
            <a:pPr>
              <a:lnSpc>
                <a:spcPct val="120000"/>
              </a:lnSpc>
              <a:tabLst>
                <a:tab pos="227965" algn="l"/>
              </a:tabLst>
            </a:pPr>
            <a:endParaRPr lang="zh-CN" altLang="en-US" sz="1600" spc="150">
              <a:solidFill>
                <a:schemeClr val="tx1">
                  <a:lumMod val="65000"/>
                  <a:lumOff val="35000"/>
                </a:schemeClr>
              </a:solidFill>
              <a:latin typeface="Arial" panose="020B0604020202020204" pitchFamily="34" charset="0"/>
              <a:ea typeface="微软雅黑" panose="020B0503020204020204" charset="-122"/>
              <a:sym typeface="Arial" panose="020B0604020202020204" pitchFamily="34" charset="0"/>
            </a:endParaRPr>
          </a:p>
        </p:txBody>
      </p:sp>
      <p:sp>
        <p:nvSpPr>
          <p:cNvPr id="10" name="文本框 9"/>
          <p:cNvSpPr txBox="1"/>
          <p:nvPr>
            <p:custDataLst>
              <p:tags r:id="rId14"/>
            </p:custDataLst>
          </p:nvPr>
        </p:nvSpPr>
        <p:spPr bwMode="auto">
          <a:xfrm>
            <a:off x="6127115" y="1703705"/>
            <a:ext cx="15494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b">
            <a:normAutofit/>
            <a:scene3d>
              <a:camera prst="orthographicFront"/>
              <a:lightRig rig="threePt" dir="t"/>
            </a:scene3d>
          </a:bodyPr>
          <a:lstStyle>
            <a:defPPr>
              <a:defRPr lang="zh-CN"/>
            </a:defPPr>
            <a:lvl1pPr marL="0" algn="l" defTabSz="913765" rtl="0" eaLnBrk="1" latinLnBrk="0" hangingPunct="1">
              <a:defRPr sz="1800" kern="1200">
                <a:solidFill>
                  <a:schemeClr val="tx1"/>
                </a:solidFill>
              </a:defRPr>
            </a:lvl1pPr>
            <a:lvl2pPr marL="457200" algn="l" defTabSz="913765" rtl="0" eaLnBrk="1" latinLnBrk="0" hangingPunct="1">
              <a:defRPr sz="1800" kern="1200">
                <a:solidFill>
                  <a:schemeClr val="tx1"/>
                </a:solidFill>
              </a:defRPr>
            </a:lvl2pPr>
            <a:lvl3pPr marL="914400" algn="l" defTabSz="913765" rtl="0" eaLnBrk="1" latinLnBrk="0" hangingPunct="1">
              <a:defRPr sz="1800" kern="1200">
                <a:solidFill>
                  <a:schemeClr val="tx1"/>
                </a:solidFill>
              </a:defRPr>
            </a:lvl3pPr>
            <a:lvl4pPr marL="1371600" algn="l" defTabSz="913765" rtl="0" eaLnBrk="1" latinLnBrk="0" hangingPunct="1">
              <a:defRPr sz="1800" kern="1200">
                <a:solidFill>
                  <a:schemeClr val="tx1"/>
                </a:solidFill>
              </a:defRPr>
            </a:lvl4pPr>
            <a:lvl5pPr marL="1828800" algn="l" defTabSz="913765" rtl="0" eaLnBrk="1" latinLnBrk="0" hangingPunct="1">
              <a:defRPr sz="1800" kern="1200">
                <a:solidFill>
                  <a:schemeClr val="tx1"/>
                </a:solidFill>
              </a:defRPr>
            </a:lvl5pPr>
            <a:lvl6pPr marL="2286000" algn="l" defTabSz="913765" rtl="0" eaLnBrk="1" latinLnBrk="0" hangingPunct="1">
              <a:defRPr sz="1800" kern="1200">
                <a:solidFill>
                  <a:schemeClr val="tx1"/>
                </a:solidFill>
              </a:defRPr>
            </a:lvl6pPr>
            <a:lvl7pPr marL="2743200" algn="l" defTabSz="913765" rtl="0" eaLnBrk="1" latinLnBrk="0" hangingPunct="1">
              <a:defRPr sz="1800" kern="1200">
                <a:solidFill>
                  <a:schemeClr val="tx1"/>
                </a:solidFill>
              </a:defRPr>
            </a:lvl7pPr>
            <a:lvl8pPr marL="3200400" algn="l" defTabSz="913765" rtl="0" eaLnBrk="1" latinLnBrk="0" hangingPunct="1">
              <a:defRPr sz="1800" kern="1200">
                <a:solidFill>
                  <a:schemeClr val="tx1"/>
                </a:solidFill>
              </a:defRPr>
            </a:lvl8pPr>
            <a:lvl9pPr marL="3657600" algn="l" defTabSz="913765" rtl="0" eaLnBrk="1" latinLnBrk="0" hangingPunct="1">
              <a:defRPr sz="1800" kern="1200">
                <a:solidFill>
                  <a:schemeClr val="tx1"/>
                </a:solidFill>
              </a:defRPr>
            </a:lvl9pPr>
          </a:lstStyle>
          <a:p>
            <a:pPr>
              <a:lnSpc>
                <a:spcPct val="120000"/>
              </a:lnSpc>
              <a:spcBef>
                <a:spcPct val="0"/>
              </a:spcBef>
            </a:pPr>
            <a:r>
              <a:rPr lang="zh-CN" altLang="en-US" sz="2000" b="1" spc="3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charset="-122"/>
                <a:cs typeface="+mj-cs"/>
                <a:sym typeface="Arial" panose="020B0604020202020204" pitchFamily="34" charset="0"/>
              </a:rPr>
              <a:t>2019年底</a:t>
            </a:r>
            <a:endParaRPr lang="zh-CN" altLang="en-US" sz="2000" b="1" spc="3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charset="-122"/>
              <a:cs typeface="+mj-cs"/>
              <a:sym typeface="Arial" panose="020B0604020202020204" pitchFamily="34" charset="0"/>
            </a:endParaRPr>
          </a:p>
        </p:txBody>
      </p:sp>
      <p:sp>
        <p:nvSpPr>
          <p:cNvPr id="12" name="剪去同侧角的矩形 46"/>
          <p:cNvSpPr/>
          <p:nvPr>
            <p:custDataLst>
              <p:tags r:id="rId15"/>
            </p:custDataLst>
          </p:nvPr>
        </p:nvSpPr>
        <p:spPr>
          <a:xfrm>
            <a:off x="4179570" y="4783455"/>
            <a:ext cx="3388995" cy="1148080"/>
          </a:xfrm>
          <a:prstGeom prst="snip2SameRect">
            <a:avLst>
              <a:gd name="adj1" fmla="val 0"/>
              <a:gd name="adj2" fmla="val 0"/>
            </a:avLst>
          </a:prstGeom>
          <a:ln>
            <a:noFill/>
          </a:ln>
        </p:spPr>
        <p:txBody>
          <a:bodyPr wrap="square" lIns="91440" tIns="45720" rIns="91440" bIns="45720" anchor="t">
            <a:noAutofit/>
          </a:bodyPr>
          <a:lstStyle/>
          <a:p>
            <a:pPr algn="l" defTabSz="914400">
              <a:lnSpc>
                <a:spcPct val="130000"/>
              </a:lnSpc>
              <a:spcBef>
                <a:spcPts val="0"/>
              </a:spcBef>
              <a:spcAft>
                <a:spcPts val="1000"/>
              </a:spcAft>
              <a:buFont typeface="Arial" panose="020B0604020202020204" pitchFamily="34" charset="0"/>
            </a:pPr>
            <a:r>
              <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原环境保护部颁布实施《排污许可管理办法（试行）》、《排污许可分类管理名录（2017年版）》</a:t>
            </a:r>
            <a:endPar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p:txBody>
      </p:sp>
      <p:sp>
        <p:nvSpPr>
          <p:cNvPr id="13" name="文本框 12"/>
          <p:cNvSpPr txBox="1"/>
          <p:nvPr>
            <p:custDataLst>
              <p:tags r:id="rId16"/>
            </p:custDataLst>
          </p:nvPr>
        </p:nvSpPr>
        <p:spPr bwMode="auto">
          <a:xfrm>
            <a:off x="4805045" y="4278630"/>
            <a:ext cx="163004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b"/>
          <a:lstStyle>
            <a:defPPr>
              <a:defRPr lang="zh-CN"/>
            </a:defPPr>
            <a:lvl1pPr marL="0" algn="l" defTabSz="913765" rtl="0" eaLnBrk="1" latinLnBrk="0" hangingPunct="1">
              <a:defRPr sz="1800" kern="1200">
                <a:solidFill>
                  <a:schemeClr val="tx1"/>
                </a:solidFill>
              </a:defRPr>
            </a:lvl1pPr>
            <a:lvl2pPr marL="457200" algn="l" defTabSz="913765" rtl="0" eaLnBrk="1" latinLnBrk="0" hangingPunct="1">
              <a:defRPr sz="1800" kern="1200">
                <a:solidFill>
                  <a:schemeClr val="tx1"/>
                </a:solidFill>
              </a:defRPr>
            </a:lvl2pPr>
            <a:lvl3pPr marL="914400" algn="l" defTabSz="913765" rtl="0" eaLnBrk="1" latinLnBrk="0" hangingPunct="1">
              <a:defRPr sz="1800" kern="1200">
                <a:solidFill>
                  <a:schemeClr val="tx1"/>
                </a:solidFill>
              </a:defRPr>
            </a:lvl3pPr>
            <a:lvl4pPr marL="1371600" algn="l" defTabSz="913765" rtl="0" eaLnBrk="1" latinLnBrk="0" hangingPunct="1">
              <a:defRPr sz="1800" kern="1200">
                <a:solidFill>
                  <a:schemeClr val="tx1"/>
                </a:solidFill>
              </a:defRPr>
            </a:lvl4pPr>
            <a:lvl5pPr marL="1828800" algn="l" defTabSz="913765" rtl="0" eaLnBrk="1" latinLnBrk="0" hangingPunct="1">
              <a:defRPr sz="1800" kern="1200">
                <a:solidFill>
                  <a:schemeClr val="tx1"/>
                </a:solidFill>
              </a:defRPr>
            </a:lvl5pPr>
            <a:lvl6pPr marL="2286000" algn="l" defTabSz="913765" rtl="0" eaLnBrk="1" latinLnBrk="0" hangingPunct="1">
              <a:defRPr sz="1800" kern="1200">
                <a:solidFill>
                  <a:schemeClr val="tx1"/>
                </a:solidFill>
              </a:defRPr>
            </a:lvl6pPr>
            <a:lvl7pPr marL="2743200" algn="l" defTabSz="913765" rtl="0" eaLnBrk="1" latinLnBrk="0" hangingPunct="1">
              <a:defRPr sz="1800" kern="1200">
                <a:solidFill>
                  <a:schemeClr val="tx1"/>
                </a:solidFill>
              </a:defRPr>
            </a:lvl7pPr>
            <a:lvl8pPr marL="3200400" algn="l" defTabSz="913765" rtl="0" eaLnBrk="1" latinLnBrk="0" hangingPunct="1">
              <a:defRPr sz="1800" kern="1200">
                <a:solidFill>
                  <a:schemeClr val="tx1"/>
                </a:solidFill>
              </a:defRPr>
            </a:lvl8pPr>
            <a:lvl9pPr marL="3657600" algn="l" defTabSz="913765" rtl="0" eaLnBrk="1" latinLnBrk="0" hangingPunct="1">
              <a:defRPr sz="1800" kern="1200">
                <a:solidFill>
                  <a:schemeClr val="tx1"/>
                </a:solidFill>
              </a:defRPr>
            </a:lvl9pPr>
          </a:lstStyle>
          <a:p>
            <a:pPr algn="ctr">
              <a:lnSpc>
                <a:spcPct val="120000"/>
              </a:lnSpc>
            </a:pPr>
            <a:r>
              <a:rPr lang="zh-CN" altLang="en-US" sz="2000" b="1" spc="3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charset="-122"/>
                <a:cs typeface="+mj-cs"/>
                <a:sym typeface="Arial" panose="020B0604020202020204" pitchFamily="34" charset="0"/>
              </a:rPr>
              <a:t>2017年</a:t>
            </a:r>
            <a:endParaRPr lang="zh-CN" altLang="en-US" sz="2000" b="1" spc="3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charset="-122"/>
              <a:cs typeface="+mj-cs"/>
              <a:sym typeface="Arial" panose="020B0604020202020204" pitchFamily="34" charset="0"/>
            </a:endParaRPr>
          </a:p>
        </p:txBody>
      </p:sp>
      <p:sp>
        <p:nvSpPr>
          <p:cNvPr id="15" name="剪去同侧角的矩形 49"/>
          <p:cNvSpPr/>
          <p:nvPr>
            <p:custDataLst>
              <p:tags r:id="rId17"/>
            </p:custDataLst>
          </p:nvPr>
        </p:nvSpPr>
        <p:spPr>
          <a:xfrm>
            <a:off x="7291070" y="3878580"/>
            <a:ext cx="3599180" cy="904875"/>
          </a:xfrm>
          <a:prstGeom prst="snip2SameRect">
            <a:avLst>
              <a:gd name="adj1" fmla="val 0"/>
              <a:gd name="adj2" fmla="val 0"/>
            </a:avLst>
          </a:prstGeom>
          <a:ln>
            <a:noFill/>
          </a:ln>
        </p:spPr>
        <p:txBody>
          <a:bodyPr wrap="square" lIns="91440" tIns="45720" rIns="91440" bIns="45720" anchor="t">
            <a:noAutofit/>
          </a:bodyPr>
          <a:lstStyle/>
          <a:p>
            <a:pPr algn="ctr" defTabSz="914400">
              <a:lnSpc>
                <a:spcPct val="130000"/>
              </a:lnSpc>
              <a:spcBef>
                <a:spcPts val="0"/>
              </a:spcBef>
              <a:spcAft>
                <a:spcPts val="1000"/>
              </a:spcAft>
              <a:buFont typeface="Arial" panose="020B0604020202020204" pitchFamily="34" charset="0"/>
            </a:pPr>
            <a:r>
              <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rPr>
              <a:t>国务院颁布的《排污许可管理条例》开始施行</a:t>
            </a:r>
            <a:endPar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endParaRPr>
          </a:p>
        </p:txBody>
      </p:sp>
      <p:sp>
        <p:nvSpPr>
          <p:cNvPr id="17" name="文本框 16"/>
          <p:cNvSpPr txBox="1"/>
          <p:nvPr>
            <p:custDataLst>
              <p:tags r:id="rId18"/>
            </p:custDataLst>
          </p:nvPr>
        </p:nvSpPr>
        <p:spPr bwMode="auto">
          <a:xfrm>
            <a:off x="7054850" y="3513455"/>
            <a:ext cx="2840355" cy="429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b"/>
          <a:lstStyle>
            <a:defPPr>
              <a:defRPr lang="zh-CN"/>
            </a:defPPr>
            <a:lvl1pPr marL="0" algn="l" defTabSz="913765" rtl="0" eaLnBrk="1" latinLnBrk="0" hangingPunct="1">
              <a:defRPr sz="1800" kern="1200">
                <a:solidFill>
                  <a:schemeClr val="tx1"/>
                </a:solidFill>
              </a:defRPr>
            </a:lvl1pPr>
            <a:lvl2pPr marL="457200" algn="l" defTabSz="913765" rtl="0" eaLnBrk="1" latinLnBrk="0" hangingPunct="1">
              <a:defRPr sz="1800" kern="1200">
                <a:solidFill>
                  <a:schemeClr val="tx1"/>
                </a:solidFill>
              </a:defRPr>
            </a:lvl2pPr>
            <a:lvl3pPr marL="914400" algn="l" defTabSz="913765" rtl="0" eaLnBrk="1" latinLnBrk="0" hangingPunct="1">
              <a:defRPr sz="1800" kern="1200">
                <a:solidFill>
                  <a:schemeClr val="tx1"/>
                </a:solidFill>
              </a:defRPr>
            </a:lvl3pPr>
            <a:lvl4pPr marL="1371600" algn="l" defTabSz="913765" rtl="0" eaLnBrk="1" latinLnBrk="0" hangingPunct="1">
              <a:defRPr sz="1800" kern="1200">
                <a:solidFill>
                  <a:schemeClr val="tx1"/>
                </a:solidFill>
              </a:defRPr>
            </a:lvl4pPr>
            <a:lvl5pPr marL="1828800" algn="l" defTabSz="913765" rtl="0" eaLnBrk="1" latinLnBrk="0" hangingPunct="1">
              <a:defRPr sz="1800" kern="1200">
                <a:solidFill>
                  <a:schemeClr val="tx1"/>
                </a:solidFill>
              </a:defRPr>
            </a:lvl5pPr>
            <a:lvl6pPr marL="2286000" algn="l" defTabSz="913765" rtl="0" eaLnBrk="1" latinLnBrk="0" hangingPunct="1">
              <a:defRPr sz="1800" kern="1200">
                <a:solidFill>
                  <a:schemeClr val="tx1"/>
                </a:solidFill>
              </a:defRPr>
            </a:lvl6pPr>
            <a:lvl7pPr marL="2743200" algn="l" defTabSz="913765" rtl="0" eaLnBrk="1" latinLnBrk="0" hangingPunct="1">
              <a:defRPr sz="1800" kern="1200">
                <a:solidFill>
                  <a:schemeClr val="tx1"/>
                </a:solidFill>
              </a:defRPr>
            </a:lvl7pPr>
            <a:lvl8pPr marL="3200400" algn="l" defTabSz="913765" rtl="0" eaLnBrk="1" latinLnBrk="0" hangingPunct="1">
              <a:defRPr sz="1800" kern="1200">
                <a:solidFill>
                  <a:schemeClr val="tx1"/>
                </a:solidFill>
              </a:defRPr>
            </a:lvl8pPr>
            <a:lvl9pPr marL="3657600" algn="l" defTabSz="913765" rtl="0" eaLnBrk="1" latinLnBrk="0" hangingPunct="1">
              <a:defRPr sz="1800" kern="1200">
                <a:solidFill>
                  <a:schemeClr val="tx1"/>
                </a:solidFill>
              </a:defRPr>
            </a:lvl9pPr>
          </a:lstStyle>
          <a:p>
            <a:pPr algn="ctr">
              <a:lnSpc>
                <a:spcPct val="120000"/>
              </a:lnSpc>
            </a:pPr>
            <a:r>
              <a:rPr lang="zh-CN" altLang="en-US" b="1" spc="3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charset="-122"/>
                <a:cs typeface="+mj-cs"/>
                <a:sym typeface="+mn-ea"/>
              </a:rPr>
              <a:t>2021年3月1日</a:t>
            </a:r>
            <a:endParaRPr lang="zh-CN" altLang="en-US" b="1" spc="3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charset="-122"/>
              <a:cs typeface="+mj-cs"/>
              <a:sym typeface="+mn-ea"/>
            </a:endParaRPr>
          </a:p>
        </p:txBody>
      </p:sp>
      <p:sp>
        <p:nvSpPr>
          <p:cNvPr id="18" name="剪去同侧角的矩形 16"/>
          <p:cNvSpPr/>
          <p:nvPr>
            <p:custDataLst>
              <p:tags r:id="rId19"/>
            </p:custDataLst>
          </p:nvPr>
        </p:nvSpPr>
        <p:spPr>
          <a:xfrm>
            <a:off x="2412365" y="2649220"/>
            <a:ext cx="2900680" cy="963930"/>
          </a:xfrm>
          <a:prstGeom prst="snip2SameRect">
            <a:avLst>
              <a:gd name="adj1" fmla="val 0"/>
              <a:gd name="adj2" fmla="val 0"/>
            </a:avLst>
          </a:prstGeom>
          <a:ln>
            <a:noFill/>
          </a:ln>
        </p:spPr>
        <p:txBody>
          <a:bodyPr wrap="square" lIns="91440" tIns="45720" rIns="91440" bIns="45720" anchor="t">
            <a:noAutofit/>
          </a:bodyPr>
          <a:lstStyle/>
          <a:p>
            <a:pPr algn="l" defTabSz="914400">
              <a:lnSpc>
                <a:spcPct val="130000"/>
              </a:lnSpc>
              <a:spcBef>
                <a:spcPts val="0"/>
              </a:spcBef>
              <a:spcAft>
                <a:spcPts val="1000"/>
              </a:spcAft>
              <a:buFont typeface="Arial" panose="020B0604020202020204" pitchFamily="34" charset="0"/>
            </a:pPr>
            <a:r>
              <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国务院办公厅印发《控制污染物排放许可制实施方案》</a:t>
            </a:r>
            <a:endParaRPr lang="zh-CN" altLang="en-US" sz="16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p:txBody>
      </p:sp>
      <p:sp>
        <p:nvSpPr>
          <p:cNvPr id="19" name="文本框 18"/>
          <p:cNvSpPr txBox="1"/>
          <p:nvPr>
            <p:custDataLst>
              <p:tags r:id="rId20"/>
            </p:custDataLst>
          </p:nvPr>
        </p:nvSpPr>
        <p:spPr bwMode="auto">
          <a:xfrm>
            <a:off x="2784793" y="2186182"/>
            <a:ext cx="1919075" cy="429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b">
            <a:normAutofit lnSpcReduction="10000"/>
          </a:bodyPr>
          <a:lstStyle>
            <a:defPPr>
              <a:defRPr lang="zh-CN"/>
            </a:defPPr>
            <a:lvl1pPr marL="0" algn="l" defTabSz="913765" rtl="0" eaLnBrk="1" latinLnBrk="0" hangingPunct="1">
              <a:defRPr sz="1800" kern="1200">
                <a:solidFill>
                  <a:schemeClr val="tx1"/>
                </a:solidFill>
              </a:defRPr>
            </a:lvl1pPr>
            <a:lvl2pPr marL="457200" algn="l" defTabSz="913765" rtl="0" eaLnBrk="1" latinLnBrk="0" hangingPunct="1">
              <a:defRPr sz="1800" kern="1200">
                <a:solidFill>
                  <a:schemeClr val="tx1"/>
                </a:solidFill>
              </a:defRPr>
            </a:lvl2pPr>
            <a:lvl3pPr marL="914400" algn="l" defTabSz="913765" rtl="0" eaLnBrk="1" latinLnBrk="0" hangingPunct="1">
              <a:defRPr sz="1800" kern="1200">
                <a:solidFill>
                  <a:schemeClr val="tx1"/>
                </a:solidFill>
              </a:defRPr>
            </a:lvl3pPr>
            <a:lvl4pPr marL="1371600" algn="l" defTabSz="913765" rtl="0" eaLnBrk="1" latinLnBrk="0" hangingPunct="1">
              <a:defRPr sz="1800" kern="1200">
                <a:solidFill>
                  <a:schemeClr val="tx1"/>
                </a:solidFill>
              </a:defRPr>
            </a:lvl4pPr>
            <a:lvl5pPr marL="1828800" algn="l" defTabSz="913765" rtl="0" eaLnBrk="1" latinLnBrk="0" hangingPunct="1">
              <a:defRPr sz="1800" kern="1200">
                <a:solidFill>
                  <a:schemeClr val="tx1"/>
                </a:solidFill>
              </a:defRPr>
            </a:lvl5pPr>
            <a:lvl6pPr marL="2286000" algn="l" defTabSz="913765" rtl="0" eaLnBrk="1" latinLnBrk="0" hangingPunct="1">
              <a:defRPr sz="1800" kern="1200">
                <a:solidFill>
                  <a:schemeClr val="tx1"/>
                </a:solidFill>
              </a:defRPr>
            </a:lvl6pPr>
            <a:lvl7pPr marL="2743200" algn="l" defTabSz="913765" rtl="0" eaLnBrk="1" latinLnBrk="0" hangingPunct="1">
              <a:defRPr sz="1800" kern="1200">
                <a:solidFill>
                  <a:schemeClr val="tx1"/>
                </a:solidFill>
              </a:defRPr>
            </a:lvl7pPr>
            <a:lvl8pPr marL="3200400" algn="l" defTabSz="913765" rtl="0" eaLnBrk="1" latinLnBrk="0" hangingPunct="1">
              <a:defRPr sz="1800" kern="1200">
                <a:solidFill>
                  <a:schemeClr val="tx1"/>
                </a:solidFill>
              </a:defRPr>
            </a:lvl8pPr>
            <a:lvl9pPr marL="3657600" algn="l" defTabSz="913765" rtl="0" eaLnBrk="1" latinLnBrk="0" hangingPunct="1">
              <a:defRPr sz="1800" kern="1200">
                <a:solidFill>
                  <a:schemeClr val="tx1"/>
                </a:solidFill>
              </a:defRPr>
            </a:lvl9pPr>
          </a:lstStyle>
          <a:p>
            <a:pPr>
              <a:lnSpc>
                <a:spcPct val="120000"/>
              </a:lnSpc>
              <a:spcBef>
                <a:spcPct val="0"/>
              </a:spcBef>
            </a:pPr>
            <a:r>
              <a:rPr lang="zh-CN" altLang="en-US" sz="2000" b="1" spc="3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charset="-122"/>
                <a:cs typeface="+mj-cs"/>
                <a:sym typeface="Arial" panose="020B0604020202020204" pitchFamily="34" charset="0"/>
              </a:rPr>
              <a:t>2016年11月</a:t>
            </a:r>
            <a:endParaRPr lang="zh-CN" altLang="en-US" sz="2000" b="1" spc="3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charset="-122"/>
              <a:cs typeface="+mj-cs"/>
              <a:sym typeface="Arial" panose="020B0604020202020204" pitchFamily="34" charset="0"/>
            </a:endParaRPr>
          </a:p>
        </p:txBody>
      </p:sp>
      <p:sp>
        <p:nvSpPr>
          <p:cNvPr id="20" name="椭圆 19"/>
          <p:cNvSpPr/>
          <p:nvPr>
            <p:custDataLst>
              <p:tags r:id="rId21"/>
            </p:custDataLst>
          </p:nvPr>
        </p:nvSpPr>
        <p:spPr bwMode="auto">
          <a:xfrm>
            <a:off x="5291503" y="4059080"/>
            <a:ext cx="177801" cy="177801"/>
          </a:xfrm>
          <a:prstGeom prst="ellipse">
            <a:avLst/>
          </a:prstGeom>
          <a:solidFill>
            <a:schemeClr val="accent2"/>
          </a:solidFill>
          <a:effec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ctr" anchorCtr="0" compatLnSpc="1"/>
          <a:lstStyle/>
          <a:p>
            <a:pPr algn="ctr">
              <a:lnSpc>
                <a:spcPct val="120000"/>
              </a:lnSpc>
            </a:pPr>
            <a:endParaRPr lang="en-US" sz="2400"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21" name="椭圆 20"/>
          <p:cNvSpPr/>
          <p:nvPr>
            <p:custDataLst>
              <p:tags r:id="rId22"/>
            </p:custDataLst>
          </p:nvPr>
        </p:nvSpPr>
        <p:spPr bwMode="auto">
          <a:xfrm>
            <a:off x="6812743" y="3042428"/>
            <a:ext cx="177801" cy="177801"/>
          </a:xfrm>
          <a:prstGeom prst="ellipse">
            <a:avLst/>
          </a:prstGeom>
          <a:solidFill>
            <a:schemeClr val="accent2"/>
          </a:solidFill>
          <a:effec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ctr" anchorCtr="0" compatLnSpc="1"/>
          <a:lstStyle/>
          <a:p>
            <a:pPr algn="ctr">
              <a:lnSpc>
                <a:spcPct val="120000"/>
              </a:lnSpc>
            </a:pPr>
            <a:endParaRPr lang="en-US" sz="2400"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22" name="椭圆 21"/>
          <p:cNvSpPr/>
          <p:nvPr>
            <p:custDataLst>
              <p:tags r:id="rId23"/>
            </p:custDataLst>
          </p:nvPr>
        </p:nvSpPr>
        <p:spPr bwMode="auto">
          <a:xfrm>
            <a:off x="8385909" y="3293808"/>
            <a:ext cx="177801" cy="177801"/>
          </a:xfrm>
          <a:prstGeom prst="ellipse">
            <a:avLst/>
          </a:prstGeom>
          <a:solidFill>
            <a:schemeClr val="accent2"/>
          </a:solidFill>
          <a:effec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ctr" anchorCtr="0" compatLnSpc="1"/>
          <a:lstStyle/>
          <a:p>
            <a:pPr algn="ctr">
              <a:lnSpc>
                <a:spcPct val="120000"/>
              </a:lnSpc>
            </a:pPr>
            <a:endParaRPr lang="en-US" sz="2400"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23" name="椭圆 22"/>
          <p:cNvSpPr/>
          <p:nvPr>
            <p:custDataLst>
              <p:tags r:id="rId24"/>
            </p:custDataLst>
          </p:nvPr>
        </p:nvSpPr>
        <p:spPr bwMode="auto">
          <a:xfrm>
            <a:off x="2471411" y="4605468"/>
            <a:ext cx="177801" cy="177801"/>
          </a:xfrm>
          <a:prstGeom prst="ellipse">
            <a:avLst/>
          </a:prstGeom>
          <a:solidFill>
            <a:schemeClr val="accent2"/>
          </a:solidFill>
          <a:effec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ctr" anchorCtr="0" compatLnSpc="1"/>
          <a:lstStyle>
            <a:defPPr>
              <a:defRPr lang="zh-CN"/>
            </a:defPPr>
            <a:lvl1pPr marL="0" algn="l" defTabSz="913765" rtl="0" eaLnBrk="1" latinLnBrk="0" hangingPunct="1">
              <a:defRPr sz="1800" kern="1200">
                <a:solidFill>
                  <a:schemeClr val="lt1"/>
                </a:solidFill>
              </a:defRPr>
            </a:lvl1pPr>
            <a:lvl2pPr marL="457200" algn="l" defTabSz="913765" rtl="0" eaLnBrk="1" latinLnBrk="0" hangingPunct="1">
              <a:defRPr sz="1800" kern="1200">
                <a:solidFill>
                  <a:schemeClr val="lt1"/>
                </a:solidFill>
              </a:defRPr>
            </a:lvl2pPr>
            <a:lvl3pPr marL="914400" algn="l" defTabSz="913765" rtl="0" eaLnBrk="1" latinLnBrk="0" hangingPunct="1">
              <a:defRPr sz="1800" kern="1200">
                <a:solidFill>
                  <a:schemeClr val="lt1"/>
                </a:solidFill>
              </a:defRPr>
            </a:lvl3pPr>
            <a:lvl4pPr marL="1371600" algn="l" defTabSz="913765" rtl="0" eaLnBrk="1" latinLnBrk="0" hangingPunct="1">
              <a:defRPr sz="1800" kern="1200">
                <a:solidFill>
                  <a:schemeClr val="lt1"/>
                </a:solidFill>
              </a:defRPr>
            </a:lvl4pPr>
            <a:lvl5pPr marL="1828800" algn="l" defTabSz="913765" rtl="0" eaLnBrk="1" latinLnBrk="0" hangingPunct="1">
              <a:defRPr sz="1800" kern="1200">
                <a:solidFill>
                  <a:schemeClr val="lt1"/>
                </a:solidFill>
              </a:defRPr>
            </a:lvl5pPr>
            <a:lvl6pPr marL="2286000" algn="l" defTabSz="913765" rtl="0" eaLnBrk="1" latinLnBrk="0" hangingPunct="1">
              <a:defRPr sz="1800" kern="1200">
                <a:solidFill>
                  <a:schemeClr val="lt1"/>
                </a:solidFill>
              </a:defRPr>
            </a:lvl6pPr>
            <a:lvl7pPr marL="2743200" algn="l" defTabSz="913765" rtl="0" eaLnBrk="1" latinLnBrk="0" hangingPunct="1">
              <a:defRPr sz="1800" kern="1200">
                <a:solidFill>
                  <a:schemeClr val="lt1"/>
                </a:solidFill>
              </a:defRPr>
            </a:lvl7pPr>
            <a:lvl8pPr marL="3200400" algn="l" defTabSz="913765" rtl="0" eaLnBrk="1" latinLnBrk="0" hangingPunct="1">
              <a:defRPr sz="1800" kern="1200">
                <a:solidFill>
                  <a:schemeClr val="lt1"/>
                </a:solidFill>
              </a:defRPr>
            </a:lvl8pPr>
            <a:lvl9pPr marL="3657600" algn="l" defTabSz="913765" rtl="0" eaLnBrk="1" latinLnBrk="0" hangingPunct="1">
              <a:defRPr sz="1800" kern="1200">
                <a:solidFill>
                  <a:schemeClr val="lt1"/>
                </a:solidFill>
              </a:defRPr>
            </a:lvl9pPr>
          </a:lstStyle>
          <a:p>
            <a:pPr algn="ctr">
              <a:lnSpc>
                <a:spcPct val="120000"/>
              </a:lnSpc>
            </a:pPr>
            <a:endParaRPr lang="en-US" sz="2400"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24" name="椭圆 23"/>
          <p:cNvSpPr/>
          <p:nvPr>
            <p:custDataLst>
              <p:tags r:id="rId25"/>
            </p:custDataLst>
          </p:nvPr>
        </p:nvSpPr>
        <p:spPr bwMode="auto">
          <a:xfrm>
            <a:off x="3773701" y="3556374"/>
            <a:ext cx="177801" cy="177801"/>
          </a:xfrm>
          <a:prstGeom prst="ellipse">
            <a:avLst/>
          </a:prstGeom>
          <a:solidFill>
            <a:schemeClr val="accent1"/>
          </a:solidFill>
          <a:effec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ctr" anchorCtr="0" compatLnSpc="1"/>
          <a:lstStyle/>
          <a:p>
            <a:pPr algn="ctr">
              <a:lnSpc>
                <a:spcPct val="120000"/>
              </a:lnSpc>
            </a:pPr>
            <a:endParaRPr lang="en-US" sz="2400" dirty="0">
              <a:solidFill>
                <a:schemeClr val="bg1"/>
              </a:solidFill>
              <a:latin typeface="Arial" panose="020B0604020202020204" pitchFamily="34" charset="0"/>
              <a:ea typeface="微软雅黑" panose="020B0503020204020204" charset="-122"/>
              <a:sym typeface="Arial" panose="020B0604020202020204" pitchFamily="34" charset="0"/>
            </a:endParaRPr>
          </a:p>
        </p:txBody>
      </p:sp>
      <p:pic>
        <p:nvPicPr>
          <p:cNvPr id="2" name="图片 1" descr="微信图片_20210624171629"/>
          <p:cNvPicPr>
            <a:picLocks noChangeAspect="1"/>
          </p:cNvPicPr>
          <p:nvPr/>
        </p:nvPicPr>
        <p:blipFill>
          <a:blip r:embed="rId26"/>
          <a:stretch>
            <a:fillRect/>
          </a:stretch>
        </p:blipFill>
        <p:spPr>
          <a:xfrm>
            <a:off x="463550" y="153035"/>
            <a:ext cx="590550" cy="589915"/>
          </a:xfrm>
          <a:prstGeom prst="rect">
            <a:avLst/>
          </a:prstGeom>
        </p:spPr>
      </p:pic>
    </p:spTree>
    <p:custDataLst>
      <p:tags r:id="rId27"/>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C:\Users\kingsoft\Desktop\1.jpg1"/>
          <p:cNvPicPr>
            <a:picLocks noChangeAspect="1"/>
          </p:cNvPicPr>
          <p:nvPr>
            <p:custDataLst>
              <p:tags r:id="rId1"/>
            </p:custDataLst>
          </p:nvPr>
        </p:nvPicPr>
        <p:blipFill rotWithShape="1">
          <a:blip r:embed="rId2"/>
          <a:srcRect/>
          <a:stretch>
            <a:fillRect/>
          </a:stretch>
        </p:blipFill>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p:spPr>
      </p:pic>
      <p:sp>
        <p:nvSpPr>
          <p:cNvPr id="3" name="矩形 2"/>
          <p:cNvSpPr/>
          <p:nvPr>
            <p:custDataLst>
              <p:tags r:id="rId3"/>
            </p:custDataLst>
          </p:nvPr>
        </p:nvSpPr>
        <p:spPr>
          <a:xfrm>
            <a:off x="9525" y="-19050"/>
            <a:ext cx="12192000"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custDataLst>
              <p:tags r:id="rId4"/>
            </p:custDataLst>
          </p:nvPr>
        </p:nvSpPr>
        <p:spPr>
          <a:xfrm>
            <a:off x="2133599" y="0"/>
            <a:ext cx="4572001" cy="6244167"/>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custDataLst>
              <p:tags r:id="rId5"/>
            </p:custDataLst>
          </p:nvPr>
        </p:nvSpPr>
        <p:spPr>
          <a:xfrm>
            <a:off x="2560199" y="755083"/>
            <a:ext cx="3693281" cy="1124585"/>
          </a:xfrm>
          <a:prstGeom prst="rect">
            <a:avLst/>
          </a:prstGeom>
          <a:noFill/>
        </p:spPr>
        <p:txBody>
          <a:bodyPr wrap="square" rtlCol="0" anchor="ctr" anchorCtr="0">
            <a:noAutofit/>
          </a:bodyPr>
          <a:lstStyle/>
          <a:p>
            <a:pPr algn="ctr">
              <a:lnSpc>
                <a:spcPct val="100000"/>
              </a:lnSpc>
            </a:pPr>
            <a:r>
              <a:rPr lang="zh-CN" altLang="en-US" sz="4000" spc="200" dirty="0">
                <a:solidFill>
                  <a:schemeClr val="accent3"/>
                </a:solidFill>
                <a:effectLst/>
                <a:ea typeface="微软雅黑" panose="020B0503020204020204" charset="-122"/>
                <a:sym typeface="Arial" panose="020B0604020202020204" pitchFamily="34" charset="0"/>
              </a:rPr>
              <a:t>《条例》</a:t>
            </a:r>
            <a:endParaRPr lang="zh-CN" altLang="en-US" sz="4000" spc="200" dirty="0">
              <a:solidFill>
                <a:schemeClr val="accent3"/>
              </a:solidFill>
              <a:effectLst/>
              <a:ea typeface="微软雅黑" panose="020B0503020204020204" charset="-122"/>
              <a:sym typeface="Arial" panose="020B0604020202020204" pitchFamily="34" charset="0"/>
            </a:endParaRPr>
          </a:p>
          <a:p>
            <a:pPr algn="ctr">
              <a:lnSpc>
                <a:spcPct val="100000"/>
              </a:lnSpc>
            </a:pPr>
            <a:r>
              <a:rPr lang="zh-CN" altLang="en-US" sz="4000" spc="200" dirty="0">
                <a:solidFill>
                  <a:schemeClr val="accent3"/>
                </a:solidFill>
                <a:effectLst/>
                <a:ea typeface="微软雅黑" panose="020B0503020204020204" charset="-122"/>
                <a:sym typeface="Arial" panose="020B0604020202020204" pitchFamily="34" charset="0"/>
              </a:rPr>
              <a:t>出台背景目的</a:t>
            </a:r>
            <a:endParaRPr lang="zh-CN" altLang="en-US" sz="4000" spc="200" dirty="0">
              <a:solidFill>
                <a:schemeClr val="accent3"/>
              </a:solidFill>
              <a:effectLst/>
              <a:uFillTx/>
              <a:latin typeface="Arial" panose="020B0604020202020204" pitchFamily="34" charset="0"/>
              <a:ea typeface="微软雅黑" panose="020B0503020204020204" charset="-122"/>
              <a:cs typeface="+mj-cs"/>
            </a:endParaRPr>
          </a:p>
        </p:txBody>
      </p:sp>
      <p:sp>
        <p:nvSpPr>
          <p:cNvPr id="6" name="文本框 5"/>
          <p:cNvSpPr txBox="1"/>
          <p:nvPr>
            <p:custDataLst>
              <p:tags r:id="rId6"/>
            </p:custDataLst>
          </p:nvPr>
        </p:nvSpPr>
        <p:spPr>
          <a:xfrm>
            <a:off x="2240915" y="2081530"/>
            <a:ext cx="4364990" cy="3432175"/>
          </a:xfrm>
          <a:prstGeom prst="rect">
            <a:avLst/>
          </a:prstGeom>
          <a:noFill/>
        </p:spPr>
        <p:txBody>
          <a:bodyPr wrap="square" rtlCol="0"/>
          <a:lstStyle/>
          <a:p>
            <a:pPr marL="285750" lvl="0" indent="-285750" algn="l">
              <a:lnSpc>
                <a:spcPct val="120000"/>
              </a:lnSpc>
              <a:buFont typeface="Wingdings" panose="05000000000000000000" charset="0"/>
              <a:buChar char="l"/>
            </a:pPr>
            <a:r>
              <a:rPr lang="zh-CN" altLang="en-US"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rPr>
              <a:t>总结2017年来我国排污许可制改革经验做法，用法规制度将实践证明行之有效的改革举措固化下来。</a:t>
            </a:r>
            <a:endParaRPr lang="zh-CN" altLang="en-US"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endParaRPr>
          </a:p>
          <a:p>
            <a:pPr lvl="0" indent="0" algn="l">
              <a:lnSpc>
                <a:spcPct val="120000"/>
              </a:lnSpc>
              <a:buFont typeface="Wingdings" panose="05000000000000000000" charset="0"/>
              <a:buNone/>
            </a:pPr>
            <a:endParaRPr lang="zh-CN" altLang="en-US"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endParaRPr>
          </a:p>
          <a:p>
            <a:pPr marL="285750" lvl="0" indent="-285750" algn="l">
              <a:lnSpc>
                <a:spcPct val="120000"/>
              </a:lnSpc>
              <a:buFont typeface="Wingdings" panose="05000000000000000000" charset="0"/>
              <a:buChar char="l"/>
            </a:pPr>
            <a:r>
              <a:rPr lang="zh-CN" altLang="en-US"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rPr>
              <a:t>为</a:t>
            </a:r>
            <a:r>
              <a:rPr lang="zh-CN" altLang="en-US" b="1"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rPr>
              <a:t>落实排污单位主体责任</a:t>
            </a:r>
            <a:r>
              <a:rPr lang="zh-CN" altLang="en-US"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rPr>
              <a:t>提供了法律手段，为固定污染源</a:t>
            </a:r>
            <a:r>
              <a:rPr lang="zh-CN" altLang="en-US" b="1"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rPr>
              <a:t>监管执法</a:t>
            </a:r>
            <a:r>
              <a:rPr lang="zh-CN" altLang="en-US"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rPr>
              <a:t>提供了法律依据。</a:t>
            </a:r>
            <a:endParaRPr lang="zh-CN" altLang="en-US"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endParaRPr>
          </a:p>
          <a:p>
            <a:pPr lvl="0" indent="0" algn="l">
              <a:lnSpc>
                <a:spcPct val="120000"/>
              </a:lnSpc>
              <a:buFont typeface="Wingdings" panose="05000000000000000000" charset="0"/>
              <a:buNone/>
            </a:pPr>
            <a:endParaRPr lang="zh-CN" altLang="en-US"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endParaRPr>
          </a:p>
          <a:p>
            <a:pPr marL="285750" lvl="0" indent="-285750" algn="l">
              <a:lnSpc>
                <a:spcPct val="120000"/>
              </a:lnSpc>
              <a:buFont typeface="Wingdings" panose="05000000000000000000" charset="0"/>
              <a:buChar char="l"/>
            </a:pPr>
            <a:r>
              <a:rPr lang="zh-CN" altLang="en-US"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rPr>
              <a:t>为全面规范排污许可管理工作，推进排污许可制度改革奠定了法治基础，有利于提升生态环境保护法治化水平。</a:t>
            </a:r>
            <a:endParaRPr lang="zh-CN" altLang="en-US"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mn-ea"/>
            </a:endParaRPr>
          </a:p>
        </p:txBody>
      </p:sp>
      <p:grpSp>
        <p:nvGrpSpPr>
          <p:cNvPr id="7" name="组合 6"/>
          <p:cNvGrpSpPr/>
          <p:nvPr>
            <p:custDataLst>
              <p:tags r:id="rId7"/>
            </p:custDataLst>
          </p:nvPr>
        </p:nvGrpSpPr>
        <p:grpSpPr>
          <a:xfrm>
            <a:off x="11378484" y="636755"/>
            <a:ext cx="203545" cy="74612"/>
            <a:chOff x="9839643" y="910585"/>
            <a:chExt cx="203545" cy="74612"/>
          </a:xfrm>
        </p:grpSpPr>
        <p:cxnSp>
          <p:nvCxnSpPr>
            <p:cNvPr id="8" name="直接连接符 7"/>
            <p:cNvCxnSpPr/>
            <p:nvPr>
              <p:custDataLst>
                <p:tags r:id="rId8"/>
              </p:custDataLst>
            </p:nvPr>
          </p:nvCxnSpPr>
          <p:spPr>
            <a:xfrm>
              <a:off x="9839643" y="910585"/>
              <a:ext cx="203545"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custDataLst>
                <p:tags r:id="rId9"/>
              </p:custDataLst>
            </p:nvPr>
          </p:nvCxnSpPr>
          <p:spPr>
            <a:xfrm>
              <a:off x="9839643" y="985197"/>
              <a:ext cx="155575"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0" name="任意多边形: 形状 9"/>
          <p:cNvSpPr/>
          <p:nvPr>
            <p:custDataLst>
              <p:tags r:id="rId10"/>
            </p:custDataLst>
          </p:nvPr>
        </p:nvSpPr>
        <p:spPr>
          <a:xfrm>
            <a:off x="609971" y="505786"/>
            <a:ext cx="336550" cy="336550"/>
          </a:xfrm>
          <a:custGeom>
            <a:avLst/>
            <a:gdLst>
              <a:gd name="connsiteX0" fmla="*/ 138801 w 336550"/>
              <a:gd name="connsiteY0" fmla="*/ 117033 h 336550"/>
              <a:gd name="connsiteX1" fmla="*/ 138801 w 336550"/>
              <a:gd name="connsiteY1" fmla="*/ 219517 h 336550"/>
              <a:gd name="connsiteX2" fmla="*/ 227149 w 336550"/>
              <a:gd name="connsiteY2" fmla="*/ 168275 h 336550"/>
              <a:gd name="connsiteX3" fmla="*/ 168275 w 336550"/>
              <a:gd name="connsiteY3" fmla="*/ 0 h 336550"/>
              <a:gd name="connsiteX4" fmla="*/ 336550 w 336550"/>
              <a:gd name="connsiteY4" fmla="*/ 168275 h 336550"/>
              <a:gd name="connsiteX5" fmla="*/ 168275 w 336550"/>
              <a:gd name="connsiteY5" fmla="*/ 336550 h 336550"/>
              <a:gd name="connsiteX6" fmla="*/ 0 w 336550"/>
              <a:gd name="connsiteY6" fmla="*/ 168275 h 336550"/>
              <a:gd name="connsiteX7" fmla="*/ 168275 w 336550"/>
              <a:gd name="connsiteY7" fmla="*/ 0 h 336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6550" h="336550">
                <a:moveTo>
                  <a:pt x="138801" y="117033"/>
                </a:moveTo>
                <a:lnTo>
                  <a:pt x="138801" y="219517"/>
                </a:lnTo>
                <a:lnTo>
                  <a:pt x="227149" y="168275"/>
                </a:lnTo>
                <a:close/>
                <a:moveTo>
                  <a:pt x="168275" y="0"/>
                </a:moveTo>
                <a:cubicBezTo>
                  <a:pt x="261211" y="0"/>
                  <a:pt x="336550" y="75339"/>
                  <a:pt x="336550" y="168275"/>
                </a:cubicBezTo>
                <a:cubicBezTo>
                  <a:pt x="336550" y="261211"/>
                  <a:pt x="261211" y="336550"/>
                  <a:pt x="168275" y="336550"/>
                </a:cubicBezTo>
                <a:cubicBezTo>
                  <a:pt x="75339" y="336550"/>
                  <a:pt x="0" y="261211"/>
                  <a:pt x="0" y="168275"/>
                </a:cubicBezTo>
                <a:cubicBezTo>
                  <a:pt x="0" y="75339"/>
                  <a:pt x="75339" y="0"/>
                  <a:pt x="168275"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Tree>
    <p:custDataLst>
      <p:tags r:id="rId1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稻壳儿春秋广告/盗版必究"/>
          <p:cNvSpPr txBox="1"/>
          <p:nvPr>
            <p:custDataLst>
              <p:tags r:id="rId1"/>
            </p:custDataLst>
          </p:nvPr>
        </p:nvSpPr>
        <p:spPr>
          <a:xfrm>
            <a:off x="3048802" y="2206056"/>
            <a:ext cx="1553845" cy="1198880"/>
          </a:xfrm>
          <a:prstGeom prst="rect">
            <a:avLst/>
          </a:prstGeom>
          <a:solidFill>
            <a:schemeClr val="accent1"/>
          </a:solidFill>
        </p:spPr>
        <p:txBody>
          <a:bodyPr wrap="square" rtlCol="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7200" b="1" i="0" spc="200" noProof="0" dirty="0">
                <a:ln>
                  <a:noFill/>
                </a:ln>
                <a:solidFill>
                  <a:schemeClr val="bg1"/>
                </a:solidFill>
                <a:effectLst/>
                <a:uLnTx/>
                <a:uFillTx/>
                <a:latin typeface="Arial" panose="020B0604020202020204" pitchFamily="34" charset="0"/>
                <a:ea typeface="微软雅黑" panose="020B0503020204020204" charset="-122"/>
                <a:cs typeface="Arial" panose="020B0604020202020204" pitchFamily="34" charset="0"/>
              </a:rPr>
              <a:t>02</a:t>
            </a:r>
            <a:endParaRPr kumimoji="0" lang="en-US" altLang="zh-CN" sz="7200" b="1" i="0" spc="200" noProof="0" dirty="0">
              <a:ln>
                <a:noFill/>
              </a:ln>
              <a:solidFill>
                <a:schemeClr val="bg1"/>
              </a:solidFill>
              <a:effectLst/>
              <a:uLnTx/>
              <a:uFillTx/>
              <a:latin typeface="Arial" panose="020B0604020202020204" pitchFamily="34" charset="0"/>
              <a:ea typeface="微软雅黑" panose="020B0503020204020204" charset="-122"/>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pPr>
            <a:endParaRPr kumimoji="0" lang="en-US" altLang="zh-CN" sz="7200" b="1" i="0" spc="200" noProof="0" dirty="0">
              <a:ln>
                <a:noFill/>
              </a:ln>
              <a:solidFill>
                <a:schemeClr val="bg1"/>
              </a:solidFill>
              <a:effectLst/>
              <a:uLnTx/>
              <a:uFillTx/>
              <a:latin typeface="Arial" panose="020B0604020202020204" pitchFamily="34" charset="0"/>
              <a:ea typeface="微软雅黑" panose="020B0503020204020204" charset="-122"/>
              <a:cs typeface="Arial" panose="020B0604020202020204" pitchFamily="34" charset="0"/>
            </a:endParaRPr>
          </a:p>
        </p:txBody>
      </p:sp>
      <p:sp>
        <p:nvSpPr>
          <p:cNvPr id="2" name="标题 1"/>
          <p:cNvSpPr>
            <a:spLocks noGrp="1"/>
          </p:cNvSpPr>
          <p:nvPr>
            <p:ph type="title"/>
            <p:custDataLst>
              <p:tags r:id="rId2"/>
            </p:custDataLst>
          </p:nvPr>
        </p:nvSpPr>
        <p:spPr>
          <a:xfrm>
            <a:off x="4909820" y="2068195"/>
            <a:ext cx="6529705" cy="947420"/>
          </a:xfrm>
        </p:spPr>
        <p:txBody>
          <a:bodyPr>
            <a:normAutofit fontScale="90000"/>
            <a:scene3d>
              <a:camera prst="orthographicFront"/>
              <a:lightRig rig="harsh" dir="t"/>
            </a:scene3d>
            <a:sp3d extrusionH="57150" prstMaterial="matte">
              <a:bevelT w="63500" h="12700" prst="angle"/>
              <a:contourClr>
                <a:schemeClr val="bg1">
                  <a:lumMod val="65000"/>
                </a:schemeClr>
              </a:contourClr>
            </a:sp3d>
          </a:bodyPr>
          <a:lstStyle/>
          <a:p>
            <a:r>
              <a:rPr lang="zh-CN" altLang="en-US" spc="200" dirty="0">
                <a:solidFill>
                  <a:schemeClr val="accent3"/>
                </a:solidFill>
                <a:effectLst/>
                <a:ea typeface="微软雅黑" panose="020B0503020204020204" charset="-122"/>
                <a:sym typeface="Arial" panose="020B0604020202020204" pitchFamily="34" charset="0"/>
              </a:rPr>
              <a:t>《条例》内容介绍及亮点解读</a:t>
            </a:r>
            <a:endParaRPr lang="zh-CN" altLang="en-US" spc="200" dirty="0">
              <a:solidFill>
                <a:schemeClr val="accent3"/>
              </a:solidFill>
              <a:effectLst/>
              <a:ea typeface="微软雅黑" panose="020B0503020204020204" charset="-122"/>
              <a:sym typeface="Arial" panose="020B0604020202020204" pitchFamily="34" charset="0"/>
            </a:endParaRPr>
          </a:p>
        </p:txBody>
      </p:sp>
      <p:sp>
        <p:nvSpPr>
          <p:cNvPr id="3" name="文本占位符 2"/>
          <p:cNvSpPr>
            <a:spLocks noGrp="1"/>
          </p:cNvSpPr>
          <p:nvPr>
            <p:ph type="body" idx="1"/>
            <p:custDataLst>
              <p:tags r:id="rId3"/>
            </p:custDataLst>
          </p:nvPr>
        </p:nvSpPr>
        <p:spPr>
          <a:xfrm>
            <a:off x="4909820" y="3315970"/>
            <a:ext cx="6293485" cy="1344930"/>
          </a:xfrm>
        </p:spPr>
        <p:txBody>
          <a:bodyPr>
            <a:noAutofit/>
          </a:bodyPr>
          <a:lstStyle/>
          <a:p>
            <a:pPr marL="285750" indent="-285750" algn="l">
              <a:buFont typeface="Wingdings" panose="05000000000000000000" charset="0"/>
              <a:buChar char="l"/>
            </a:pPr>
            <a:r>
              <a:rPr sz="1800" dirty="0">
                <a:solidFill>
                  <a:schemeClr val="accent1"/>
                </a:solidFill>
                <a:effectLst>
                  <a:outerShdw blurRad="38100" dist="25400" dir="5400000" algn="ctr" rotWithShape="0">
                    <a:srgbClr val="6E747A">
                      <a:alpha val="43000"/>
                    </a:srgbClr>
                  </a:outerShdw>
                </a:effectLst>
                <a:sym typeface="+mn-ea"/>
              </a:rPr>
              <a:t>“</a:t>
            </a:r>
            <a:r>
              <a:rPr sz="1800" b="1" dirty="0">
                <a:solidFill>
                  <a:schemeClr val="accent1"/>
                </a:solidFill>
                <a:effectLst>
                  <a:outerShdw blurRad="38100" dist="25400" dir="5400000" algn="ctr" rotWithShape="0">
                    <a:srgbClr val="6E747A">
                      <a:alpha val="43000"/>
                    </a:srgbClr>
                  </a:outerShdw>
                </a:effectLst>
                <a:sym typeface="+mn-ea"/>
              </a:rPr>
              <a:t>按证排污</a:t>
            </a:r>
            <a:r>
              <a:rPr sz="1800" dirty="0">
                <a:solidFill>
                  <a:schemeClr val="accent1"/>
                </a:solidFill>
                <a:effectLst>
                  <a:outerShdw blurRad="38100" dist="25400" dir="5400000" algn="ctr" rotWithShape="0">
                    <a:srgbClr val="6E747A">
                      <a:alpha val="43000"/>
                    </a:srgbClr>
                  </a:outerShdw>
                </a:effectLst>
                <a:sym typeface="+mn-ea"/>
              </a:rPr>
              <a:t>、</a:t>
            </a:r>
            <a:r>
              <a:rPr sz="1800" b="1" dirty="0">
                <a:solidFill>
                  <a:schemeClr val="accent1"/>
                </a:solidFill>
                <a:effectLst>
                  <a:outerShdw blurRad="38100" dist="25400" dir="5400000" algn="ctr" rotWithShape="0">
                    <a:srgbClr val="6E747A">
                      <a:alpha val="43000"/>
                    </a:srgbClr>
                  </a:outerShdw>
                </a:effectLst>
                <a:sym typeface="+mn-ea"/>
              </a:rPr>
              <a:t>按证监管</a:t>
            </a:r>
            <a:r>
              <a:rPr sz="1800" dirty="0">
                <a:solidFill>
                  <a:schemeClr val="accent1"/>
                </a:solidFill>
                <a:effectLst>
                  <a:outerShdw blurRad="38100" dist="25400" dir="5400000" algn="ctr" rotWithShape="0">
                    <a:srgbClr val="6E747A">
                      <a:alpha val="43000"/>
                    </a:srgbClr>
                  </a:outerShdw>
                </a:effectLst>
                <a:sym typeface="+mn-ea"/>
              </a:rPr>
              <a:t>”是条例的两大亮点。</a:t>
            </a:r>
            <a:endParaRPr sz="1800" dirty="0">
              <a:solidFill>
                <a:schemeClr val="accent1"/>
              </a:solidFill>
              <a:effectLst>
                <a:outerShdw blurRad="38100" dist="25400" dir="5400000" algn="ctr" rotWithShape="0">
                  <a:srgbClr val="6E747A">
                    <a:alpha val="43000"/>
                  </a:srgbClr>
                </a:outerShdw>
              </a:effectLst>
              <a:sym typeface="+mn-ea"/>
            </a:endParaRPr>
          </a:p>
          <a:p>
            <a:pPr marL="285750" indent="-285750" algn="l">
              <a:buFont typeface="Wingdings" panose="05000000000000000000" charset="0"/>
              <a:buChar char="l"/>
            </a:pPr>
            <a:r>
              <a:rPr sz="1800" dirty="0">
                <a:solidFill>
                  <a:schemeClr val="accent1"/>
                </a:solidFill>
                <a:effectLst>
                  <a:outerShdw blurRad="38100" dist="25400" dir="5400000" algn="ctr" rotWithShape="0">
                    <a:srgbClr val="6E747A">
                      <a:alpha val="43000"/>
                    </a:srgbClr>
                  </a:outerShdw>
                </a:effectLst>
                <a:sym typeface="+mn-ea"/>
              </a:rPr>
              <a:t>排污单位的主体责任作出了明确要求。</a:t>
            </a:r>
            <a:endParaRPr sz="1800" dirty="0">
              <a:solidFill>
                <a:schemeClr val="accent1"/>
              </a:solidFill>
              <a:effectLst>
                <a:outerShdw blurRad="38100" dist="25400" dir="5400000" algn="ctr" rotWithShape="0">
                  <a:srgbClr val="6E747A">
                    <a:alpha val="43000"/>
                  </a:srgbClr>
                </a:outerShdw>
              </a:effectLst>
              <a:sym typeface="+mn-ea"/>
            </a:endParaRPr>
          </a:p>
          <a:p>
            <a:pPr marL="285750" indent="-285750" algn="l">
              <a:buFont typeface="Wingdings" panose="05000000000000000000" charset="0"/>
              <a:buChar char="l"/>
            </a:pPr>
            <a:r>
              <a:rPr sz="1800" dirty="0">
                <a:solidFill>
                  <a:schemeClr val="accent1"/>
                </a:solidFill>
                <a:effectLst>
                  <a:outerShdw blurRad="38100" dist="25400" dir="5400000" algn="ctr" rotWithShape="0">
                    <a:srgbClr val="6E747A">
                      <a:alpha val="43000"/>
                    </a:srgbClr>
                  </a:outerShdw>
                </a:effectLst>
                <a:sym typeface="+mn-ea"/>
              </a:rPr>
              <a:t>监管部门具体的监督责任作出了规定。</a:t>
            </a:r>
            <a:endParaRPr lang="en-US" altLang="zh-CN" sz="1800" strike="noStrike" noProof="1">
              <a:solidFill>
                <a:srgbClr val="0070C0"/>
              </a:solidFill>
              <a:latin typeface="微软雅黑" panose="020B0503020204020204" charset="-122"/>
              <a:ea typeface="微软雅黑" panose="020B0503020204020204" charset="-122"/>
            </a:endParaRPr>
          </a:p>
          <a:p>
            <a:pPr algn="l"/>
            <a:endParaRPr lang="zh-CN" altLang="en-US" sz="1800" dirty="0">
              <a:solidFill>
                <a:schemeClr val="accent1"/>
              </a:solidFill>
              <a:effectLst>
                <a:outerShdw blurRad="38100" dist="25400" dir="5400000" algn="ctr" rotWithShape="0">
                  <a:srgbClr val="6E747A">
                    <a:alpha val="43000"/>
                  </a:srgbClr>
                </a:outerShdw>
              </a:effectLst>
            </a:endParaRPr>
          </a:p>
        </p:txBody>
      </p:sp>
    </p:spTree>
    <p:custDataLst>
      <p:tags r:id="rId4"/>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矩形 42"/>
          <p:cNvSpPr/>
          <p:nvPr>
            <p:custDataLst>
              <p:tags r:id="rId1"/>
            </p:custDataLst>
          </p:nvPr>
        </p:nvSpPr>
        <p:spPr>
          <a:xfrm>
            <a:off x="0" y="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4" name="图片 43"/>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11471910" y="6240032"/>
            <a:ext cx="720090" cy="617968"/>
          </a:xfrm>
          <a:prstGeom prst="rect">
            <a:avLst/>
          </a:prstGeom>
        </p:spPr>
      </p:pic>
      <p:pic>
        <p:nvPicPr>
          <p:cNvPr id="45" name="图片 44"/>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0" y="6183092"/>
            <a:ext cx="720090" cy="674908"/>
          </a:xfrm>
          <a:prstGeom prst="rect">
            <a:avLst/>
          </a:prstGeom>
        </p:spPr>
      </p:pic>
      <p:sp>
        <p:nvSpPr>
          <p:cNvPr id="11" name="Title 6"/>
          <p:cNvSpPr txBox="1"/>
          <p:nvPr>
            <p:custDataLst>
              <p:tags r:id="rId8"/>
            </p:custDataLst>
          </p:nvPr>
        </p:nvSpPr>
        <p:spPr>
          <a:xfrm>
            <a:off x="608399" y="153000"/>
            <a:ext cx="10974649" cy="608400"/>
          </a:xfrm>
          <a:prstGeom prst="rect">
            <a:avLst/>
          </a:prstGeom>
          <a:noFill/>
          <a:ln w="3175">
            <a:noFill/>
            <a:prstDash val="dash"/>
          </a:ln>
        </p:spPr>
        <p:txBody>
          <a:bodyPr wrap="square" lIns="72000" tIns="36000" rIns="72000" bIns="36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pPr>
            <a:r>
              <a:rPr lang="zh-CN" altLang="en-US" sz="3200" b="1" spc="150" dirty="0">
                <a:ln w="3175">
                  <a:noFill/>
                  <a:prstDash val="dash"/>
                </a:ln>
                <a:latin typeface="Arial" panose="020B0604020202020204" pitchFamily="34" charset="0"/>
                <a:ea typeface="微软雅黑" panose="020B0503020204020204" charset="-122"/>
                <a:cs typeface="微软雅黑" panose="020B0503020204020204" charset="-122"/>
              </a:rPr>
              <a:t>单击此处添加大标题</a:t>
            </a:r>
            <a:endParaRPr lang="zh-CN" altLang="en-US" sz="3200" b="1" spc="150" dirty="0">
              <a:ln w="3175">
                <a:noFill/>
                <a:prstDash val="dash"/>
              </a:ln>
              <a:latin typeface="Arial" panose="020B0604020202020204" pitchFamily="34" charset="0"/>
              <a:ea typeface="微软雅黑" panose="020B0503020204020204" charset="-122"/>
              <a:cs typeface="微软雅黑" panose="020B0503020204020204" charset="-122"/>
            </a:endParaRPr>
          </a:p>
        </p:txBody>
      </p:sp>
      <p:sp>
        <p:nvSpPr>
          <p:cNvPr id="6" name="右中括号 5"/>
          <p:cNvSpPr/>
          <p:nvPr>
            <p:custDataLst>
              <p:tags r:id="rId9"/>
            </p:custDataLst>
          </p:nvPr>
        </p:nvSpPr>
        <p:spPr>
          <a:xfrm rot="16200000">
            <a:off x="5818453" y="-1431683"/>
            <a:ext cx="623619" cy="9137547"/>
          </a:xfrm>
          <a:prstGeom prst="rightBracket">
            <a:avLst>
              <a:gd name="adj" fmla="val 125376"/>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anchor="ctr">
            <a:normAutofit/>
          </a:bodyPr>
          <a:lstStyle/>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7" name="右中括号 6"/>
          <p:cNvSpPr/>
          <p:nvPr>
            <p:custDataLst>
              <p:tags r:id="rId10"/>
            </p:custDataLst>
          </p:nvPr>
        </p:nvSpPr>
        <p:spPr>
          <a:xfrm rot="16200000">
            <a:off x="5825440" y="375538"/>
            <a:ext cx="623620" cy="5522952"/>
          </a:xfrm>
          <a:prstGeom prst="rightBracket">
            <a:avLst>
              <a:gd name="adj" fmla="val 125376"/>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anchor="ctr">
            <a:normAutofit/>
          </a:bodyPr>
          <a:lstStyle/>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8" name="右中括号 7"/>
          <p:cNvSpPr/>
          <p:nvPr>
            <p:custDataLst>
              <p:tags r:id="rId11"/>
            </p:custDataLst>
          </p:nvPr>
        </p:nvSpPr>
        <p:spPr>
          <a:xfrm rot="16200000">
            <a:off x="5832371" y="2320906"/>
            <a:ext cx="613255" cy="1883882"/>
          </a:xfrm>
          <a:prstGeom prst="rightBracket">
            <a:avLst>
              <a:gd name="adj" fmla="val 125376"/>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anchor="ctr">
            <a:normAutofit/>
          </a:bodyPr>
          <a:lstStyle/>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9" name="椭圆 8"/>
          <p:cNvSpPr/>
          <p:nvPr>
            <p:custDataLst>
              <p:tags r:id="rId12"/>
            </p:custDataLst>
          </p:nvPr>
        </p:nvSpPr>
        <p:spPr>
          <a:xfrm>
            <a:off x="5407896" y="1725485"/>
            <a:ext cx="1371600" cy="1371600"/>
          </a:xfrm>
          <a:prstGeom prst="ellipse">
            <a:avLst/>
          </a:prstGeom>
          <a:solidFill>
            <a:schemeClr val="tx1">
              <a:lumMod val="50000"/>
              <a:lumOff val="5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lnSpc>
                <a:spcPct val="12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12" name="圆角矩形 5"/>
          <p:cNvSpPr/>
          <p:nvPr>
            <p:custDataLst>
              <p:tags r:id="rId13"/>
            </p:custDataLst>
          </p:nvPr>
        </p:nvSpPr>
        <p:spPr>
          <a:xfrm>
            <a:off x="709613" y="4060072"/>
            <a:ext cx="1572884" cy="1818047"/>
          </a:xfrm>
          <a:prstGeom prst="roundRect">
            <a:avLst>
              <a:gd name="adj" fmla="val 8192"/>
            </a:avLst>
          </a:prstGeom>
          <a:solidFill>
            <a:schemeClr val="bg2">
              <a:lumMod val="9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noAutofit/>
          </a:bodyPr>
          <a:lstStyle/>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13" name="圆角矩形 6"/>
          <p:cNvSpPr/>
          <p:nvPr>
            <p:custDataLst>
              <p:tags r:id="rId14"/>
            </p:custDataLst>
          </p:nvPr>
        </p:nvSpPr>
        <p:spPr>
          <a:xfrm>
            <a:off x="2556064" y="4061109"/>
            <a:ext cx="1572884" cy="1818047"/>
          </a:xfrm>
          <a:prstGeom prst="roundRect">
            <a:avLst>
              <a:gd name="adj" fmla="val 8192"/>
            </a:avLst>
          </a:prstGeom>
          <a:solidFill>
            <a:schemeClr val="bg2">
              <a:lumMod val="9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noAutofit/>
          </a:bodyPr>
          <a:lstStyle/>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15" name="圆角矩形 7"/>
          <p:cNvSpPr/>
          <p:nvPr>
            <p:custDataLst>
              <p:tags r:id="rId15"/>
            </p:custDataLst>
          </p:nvPr>
        </p:nvSpPr>
        <p:spPr>
          <a:xfrm>
            <a:off x="8069418" y="4061109"/>
            <a:ext cx="1572884" cy="1818047"/>
          </a:xfrm>
          <a:prstGeom prst="roundRect">
            <a:avLst>
              <a:gd name="adj" fmla="val 8192"/>
            </a:avLst>
          </a:prstGeom>
          <a:solidFill>
            <a:schemeClr val="bg2">
              <a:lumMod val="9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noAutofit/>
          </a:bodyPr>
          <a:lstStyle/>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16" name="圆角矩形 8"/>
          <p:cNvSpPr/>
          <p:nvPr>
            <p:custDataLst>
              <p:tags r:id="rId16"/>
            </p:custDataLst>
          </p:nvPr>
        </p:nvSpPr>
        <p:spPr>
          <a:xfrm>
            <a:off x="9904896" y="4061109"/>
            <a:ext cx="1572884" cy="1818047"/>
          </a:xfrm>
          <a:prstGeom prst="roundRect">
            <a:avLst>
              <a:gd name="adj" fmla="val 8192"/>
            </a:avLst>
          </a:prstGeom>
          <a:solidFill>
            <a:schemeClr val="bg2">
              <a:lumMod val="9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noAutofit/>
          </a:bodyPr>
          <a:lstStyle/>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17" name="椭圆 16"/>
          <p:cNvSpPr/>
          <p:nvPr>
            <p:custDataLst>
              <p:tags r:id="rId17"/>
            </p:custDataLst>
          </p:nvPr>
        </p:nvSpPr>
        <p:spPr>
          <a:xfrm>
            <a:off x="1098982" y="3560354"/>
            <a:ext cx="794146" cy="794146"/>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18" name="椭圆 17"/>
          <p:cNvSpPr/>
          <p:nvPr>
            <p:custDataLst>
              <p:tags r:id="rId18"/>
            </p:custDataLst>
          </p:nvPr>
        </p:nvSpPr>
        <p:spPr>
          <a:xfrm>
            <a:off x="2945433" y="3560354"/>
            <a:ext cx="794146" cy="794146"/>
          </a:xfrm>
          <a:prstGeom prst="ellipse">
            <a:avLst/>
          </a:prstGeom>
          <a:solidFill>
            <a:schemeClr val="accent2"/>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lnSpc>
                <a:spcPct val="12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19" name="椭圆 18"/>
          <p:cNvSpPr/>
          <p:nvPr>
            <p:custDataLst>
              <p:tags r:id="rId19"/>
            </p:custDataLst>
          </p:nvPr>
        </p:nvSpPr>
        <p:spPr>
          <a:xfrm>
            <a:off x="8459602" y="3560354"/>
            <a:ext cx="794146" cy="794146"/>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20" name="椭圆 19"/>
          <p:cNvSpPr/>
          <p:nvPr>
            <p:custDataLst>
              <p:tags r:id="rId20"/>
            </p:custDataLst>
          </p:nvPr>
        </p:nvSpPr>
        <p:spPr>
          <a:xfrm>
            <a:off x="10294266" y="3560354"/>
            <a:ext cx="794146" cy="794146"/>
          </a:xfrm>
          <a:prstGeom prst="ellipse">
            <a:avLst/>
          </a:prstGeom>
          <a:solidFill>
            <a:schemeClr val="accent2"/>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23" name="圆角矩形 7"/>
          <p:cNvSpPr/>
          <p:nvPr>
            <p:custDataLst>
              <p:tags r:id="rId21"/>
            </p:custDataLst>
          </p:nvPr>
        </p:nvSpPr>
        <p:spPr>
          <a:xfrm>
            <a:off x="4400851" y="4060072"/>
            <a:ext cx="1572884" cy="1818047"/>
          </a:xfrm>
          <a:prstGeom prst="roundRect">
            <a:avLst>
              <a:gd name="adj" fmla="val 8192"/>
            </a:avLst>
          </a:prstGeom>
          <a:solidFill>
            <a:schemeClr val="bg2">
              <a:lumMod val="9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noAutofit/>
          </a:bodyPr>
          <a:lstStyle/>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24" name="椭圆 23"/>
          <p:cNvSpPr/>
          <p:nvPr>
            <p:custDataLst>
              <p:tags r:id="rId22"/>
            </p:custDataLst>
          </p:nvPr>
        </p:nvSpPr>
        <p:spPr>
          <a:xfrm>
            <a:off x="4790220" y="3560354"/>
            <a:ext cx="794146" cy="794146"/>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lnSpc>
                <a:spcPct val="12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26" name="圆角矩形 7"/>
          <p:cNvSpPr/>
          <p:nvPr>
            <p:custDataLst>
              <p:tags r:id="rId23"/>
            </p:custDataLst>
          </p:nvPr>
        </p:nvSpPr>
        <p:spPr>
          <a:xfrm>
            <a:off x="6244882" y="4077667"/>
            <a:ext cx="1572884" cy="1818047"/>
          </a:xfrm>
          <a:prstGeom prst="roundRect">
            <a:avLst>
              <a:gd name="adj" fmla="val 8192"/>
            </a:avLst>
          </a:prstGeom>
          <a:solidFill>
            <a:schemeClr val="bg2">
              <a:lumMod val="9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noAutofit/>
          </a:bodyPr>
          <a:lstStyle/>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27" name="椭圆 26"/>
          <p:cNvSpPr/>
          <p:nvPr>
            <p:custDataLst>
              <p:tags r:id="rId24"/>
            </p:custDataLst>
          </p:nvPr>
        </p:nvSpPr>
        <p:spPr>
          <a:xfrm>
            <a:off x="6633436" y="3560354"/>
            <a:ext cx="794146" cy="794146"/>
          </a:xfrm>
          <a:prstGeom prst="ellipse">
            <a:avLst/>
          </a:prstGeom>
          <a:solidFill>
            <a:schemeClr val="accent2"/>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lnSpc>
                <a:spcPct val="120000"/>
              </a:lnSpc>
            </a:pPr>
            <a:endParaRPr dirty="0">
              <a:latin typeface="Arial" panose="020B0604020202020204" pitchFamily="34" charset="0"/>
              <a:ea typeface="微软雅黑" panose="020B0503020204020204" charset="-122"/>
              <a:sym typeface="Arial" panose="020B0604020202020204" pitchFamily="34" charset="0"/>
            </a:endParaRPr>
          </a:p>
        </p:txBody>
      </p:sp>
      <p:sp>
        <p:nvSpPr>
          <p:cNvPr id="30" name="barscode-search_57442"/>
          <p:cNvSpPr>
            <a:spLocks noChangeAspect="1"/>
          </p:cNvSpPr>
          <p:nvPr>
            <p:custDataLst>
              <p:tags r:id="rId25"/>
            </p:custDataLst>
          </p:nvPr>
        </p:nvSpPr>
        <p:spPr bwMode="auto">
          <a:xfrm>
            <a:off x="1306335" y="3808088"/>
            <a:ext cx="379139" cy="299948"/>
          </a:xfrm>
          <a:custGeom>
            <a:avLst/>
            <a:gdLst>
              <a:gd name="connsiteX0" fmla="*/ 441591 w 609207"/>
              <a:gd name="connsiteY0" fmla="*/ 246218 h 481962"/>
              <a:gd name="connsiteX1" fmla="*/ 393195 w 609207"/>
              <a:gd name="connsiteY1" fmla="*/ 266175 h 481962"/>
              <a:gd name="connsiteX2" fmla="*/ 393195 w 609207"/>
              <a:gd name="connsiteY2" fmla="*/ 362842 h 481962"/>
              <a:gd name="connsiteX3" fmla="*/ 441591 w 609207"/>
              <a:gd name="connsiteY3" fmla="*/ 382904 h 481962"/>
              <a:gd name="connsiteX4" fmla="*/ 489987 w 609207"/>
              <a:gd name="connsiteY4" fmla="*/ 362842 h 481962"/>
              <a:gd name="connsiteX5" fmla="*/ 509970 w 609207"/>
              <a:gd name="connsiteY5" fmla="*/ 314509 h 481962"/>
              <a:gd name="connsiteX6" fmla="*/ 489987 w 609207"/>
              <a:gd name="connsiteY6" fmla="*/ 266175 h 481962"/>
              <a:gd name="connsiteX7" fmla="*/ 441591 w 609207"/>
              <a:gd name="connsiteY7" fmla="*/ 246218 h 481962"/>
              <a:gd name="connsiteX8" fmla="*/ 441591 w 609207"/>
              <a:gd name="connsiteY8" fmla="*/ 204640 h 481962"/>
              <a:gd name="connsiteX9" fmla="*/ 519441 w 609207"/>
              <a:gd name="connsiteY9" fmla="*/ 236863 h 481962"/>
              <a:gd name="connsiteX10" fmla="*/ 551601 w 609207"/>
              <a:gd name="connsiteY10" fmla="*/ 314509 h 481962"/>
              <a:gd name="connsiteX11" fmla="*/ 532763 w 609207"/>
              <a:gd name="connsiteY11" fmla="*/ 376147 h 481962"/>
              <a:gd name="connsiteX12" fmla="*/ 603119 w 609207"/>
              <a:gd name="connsiteY12" fmla="*/ 446517 h 481962"/>
              <a:gd name="connsiteX13" fmla="*/ 603119 w 609207"/>
              <a:gd name="connsiteY13" fmla="*/ 475829 h 481962"/>
              <a:gd name="connsiteX14" fmla="*/ 588340 w 609207"/>
              <a:gd name="connsiteY14" fmla="*/ 481962 h 481962"/>
              <a:gd name="connsiteX15" fmla="*/ 573665 w 609207"/>
              <a:gd name="connsiteY15" fmla="*/ 475829 h 481962"/>
              <a:gd name="connsiteX16" fmla="*/ 503309 w 609207"/>
              <a:gd name="connsiteY16" fmla="*/ 405563 h 481962"/>
              <a:gd name="connsiteX17" fmla="*/ 441591 w 609207"/>
              <a:gd name="connsiteY17" fmla="*/ 424481 h 481962"/>
              <a:gd name="connsiteX18" fmla="*/ 363741 w 609207"/>
              <a:gd name="connsiteY18" fmla="*/ 392259 h 481962"/>
              <a:gd name="connsiteX19" fmla="*/ 363741 w 609207"/>
              <a:gd name="connsiteY19" fmla="*/ 236863 h 481962"/>
              <a:gd name="connsiteX20" fmla="*/ 441591 w 609207"/>
              <a:gd name="connsiteY20" fmla="*/ 204640 h 481962"/>
              <a:gd name="connsiteX21" fmla="*/ 455782 w 609207"/>
              <a:gd name="connsiteY21" fmla="*/ 70989 h 481962"/>
              <a:gd name="connsiteX22" fmla="*/ 476599 w 609207"/>
              <a:gd name="connsiteY22" fmla="*/ 91778 h 481962"/>
              <a:gd name="connsiteX23" fmla="*/ 476599 w 609207"/>
              <a:gd name="connsiteY23" fmla="*/ 180859 h 481962"/>
              <a:gd name="connsiteX24" fmla="*/ 444124 w 609207"/>
              <a:gd name="connsiteY24" fmla="*/ 177013 h 481962"/>
              <a:gd name="connsiteX25" fmla="*/ 434965 w 609207"/>
              <a:gd name="connsiteY25" fmla="*/ 177325 h 481962"/>
              <a:gd name="connsiteX26" fmla="*/ 434965 w 609207"/>
              <a:gd name="connsiteY26" fmla="*/ 91778 h 481962"/>
              <a:gd name="connsiteX27" fmla="*/ 455782 w 609207"/>
              <a:gd name="connsiteY27" fmla="*/ 70989 h 481962"/>
              <a:gd name="connsiteX28" fmla="*/ 372515 w 609207"/>
              <a:gd name="connsiteY28" fmla="*/ 70989 h 481962"/>
              <a:gd name="connsiteX29" fmla="*/ 393332 w 609207"/>
              <a:gd name="connsiteY29" fmla="*/ 91780 h 481962"/>
              <a:gd name="connsiteX30" fmla="*/ 393332 w 609207"/>
              <a:gd name="connsiteY30" fmla="*/ 186692 h 481962"/>
              <a:gd name="connsiteX31" fmla="*/ 351698 w 609207"/>
              <a:gd name="connsiteY31" fmla="*/ 212473 h 481962"/>
              <a:gd name="connsiteX32" fmla="*/ 351698 w 609207"/>
              <a:gd name="connsiteY32" fmla="*/ 91780 h 481962"/>
              <a:gd name="connsiteX33" fmla="*/ 372515 w 609207"/>
              <a:gd name="connsiteY33" fmla="*/ 70989 h 481962"/>
              <a:gd name="connsiteX34" fmla="*/ 289248 w 609207"/>
              <a:gd name="connsiteY34" fmla="*/ 70989 h 481962"/>
              <a:gd name="connsiteX35" fmla="*/ 310065 w 609207"/>
              <a:gd name="connsiteY35" fmla="*/ 91773 h 481962"/>
              <a:gd name="connsiteX36" fmla="*/ 310065 w 609207"/>
              <a:gd name="connsiteY36" fmla="*/ 282366 h 481962"/>
              <a:gd name="connsiteX37" fmla="*/ 306318 w 609207"/>
              <a:gd name="connsiteY37" fmla="*/ 314686 h 481962"/>
              <a:gd name="connsiteX38" fmla="*/ 310065 w 609207"/>
              <a:gd name="connsiteY38" fmla="*/ 346901 h 481962"/>
              <a:gd name="connsiteX39" fmla="*/ 310065 w 609207"/>
              <a:gd name="connsiteY39" fmla="*/ 388990 h 481962"/>
              <a:gd name="connsiteX40" fmla="*/ 289248 w 609207"/>
              <a:gd name="connsiteY40" fmla="*/ 409774 h 481962"/>
              <a:gd name="connsiteX41" fmla="*/ 268431 w 609207"/>
              <a:gd name="connsiteY41" fmla="*/ 388990 h 481962"/>
              <a:gd name="connsiteX42" fmla="*/ 268431 w 609207"/>
              <a:gd name="connsiteY42" fmla="*/ 91773 h 481962"/>
              <a:gd name="connsiteX43" fmla="*/ 289248 w 609207"/>
              <a:gd name="connsiteY43" fmla="*/ 70989 h 481962"/>
              <a:gd name="connsiteX44" fmla="*/ 205980 w 609207"/>
              <a:gd name="connsiteY44" fmla="*/ 70989 h 481962"/>
              <a:gd name="connsiteX45" fmla="*/ 226797 w 609207"/>
              <a:gd name="connsiteY45" fmla="*/ 91773 h 481962"/>
              <a:gd name="connsiteX46" fmla="*/ 226797 w 609207"/>
              <a:gd name="connsiteY46" fmla="*/ 388990 h 481962"/>
              <a:gd name="connsiteX47" fmla="*/ 205980 w 609207"/>
              <a:gd name="connsiteY47" fmla="*/ 409774 h 481962"/>
              <a:gd name="connsiteX48" fmla="*/ 185163 w 609207"/>
              <a:gd name="connsiteY48" fmla="*/ 388990 h 481962"/>
              <a:gd name="connsiteX49" fmla="*/ 185163 w 609207"/>
              <a:gd name="connsiteY49" fmla="*/ 91773 h 481962"/>
              <a:gd name="connsiteX50" fmla="*/ 205980 w 609207"/>
              <a:gd name="connsiteY50" fmla="*/ 70989 h 481962"/>
              <a:gd name="connsiteX51" fmla="*/ 122713 w 609207"/>
              <a:gd name="connsiteY51" fmla="*/ 70989 h 481962"/>
              <a:gd name="connsiteX52" fmla="*/ 143530 w 609207"/>
              <a:gd name="connsiteY52" fmla="*/ 91773 h 481962"/>
              <a:gd name="connsiteX53" fmla="*/ 143530 w 609207"/>
              <a:gd name="connsiteY53" fmla="*/ 388990 h 481962"/>
              <a:gd name="connsiteX54" fmla="*/ 122713 w 609207"/>
              <a:gd name="connsiteY54" fmla="*/ 409774 h 481962"/>
              <a:gd name="connsiteX55" fmla="*/ 101896 w 609207"/>
              <a:gd name="connsiteY55" fmla="*/ 388990 h 481962"/>
              <a:gd name="connsiteX56" fmla="*/ 101896 w 609207"/>
              <a:gd name="connsiteY56" fmla="*/ 91773 h 481962"/>
              <a:gd name="connsiteX57" fmla="*/ 122713 w 609207"/>
              <a:gd name="connsiteY57" fmla="*/ 70989 h 481962"/>
              <a:gd name="connsiteX58" fmla="*/ 20816 w 609207"/>
              <a:gd name="connsiteY58" fmla="*/ 0 h 481962"/>
              <a:gd name="connsiteX59" fmla="*/ 576590 w 609207"/>
              <a:gd name="connsiteY59" fmla="*/ 0 h 481962"/>
              <a:gd name="connsiteX60" fmla="*/ 597406 w 609207"/>
              <a:gd name="connsiteY60" fmla="*/ 20786 h 481962"/>
              <a:gd name="connsiteX61" fmla="*/ 597406 w 609207"/>
              <a:gd name="connsiteY61" fmla="*/ 399187 h 481962"/>
              <a:gd name="connsiteX62" fmla="*/ 569617 w 609207"/>
              <a:gd name="connsiteY62" fmla="*/ 371438 h 481962"/>
              <a:gd name="connsiteX63" fmla="*/ 581898 w 609207"/>
              <a:gd name="connsiteY63" fmla="*/ 314694 h 481962"/>
              <a:gd name="connsiteX64" fmla="*/ 555775 w 609207"/>
              <a:gd name="connsiteY64" fmla="*/ 233942 h 481962"/>
              <a:gd name="connsiteX65" fmla="*/ 555775 w 609207"/>
              <a:gd name="connsiteY65" fmla="*/ 41571 h 481962"/>
              <a:gd name="connsiteX66" fmla="*/ 41631 w 609207"/>
              <a:gd name="connsiteY66" fmla="*/ 41571 h 481962"/>
              <a:gd name="connsiteX67" fmla="*/ 41631 w 609207"/>
              <a:gd name="connsiteY67" fmla="*/ 428183 h 481962"/>
              <a:gd name="connsiteX68" fmla="*/ 366145 w 609207"/>
              <a:gd name="connsiteY68" fmla="*/ 428183 h 481962"/>
              <a:gd name="connsiteX69" fmla="*/ 444100 w 609207"/>
              <a:gd name="connsiteY69" fmla="*/ 452294 h 481962"/>
              <a:gd name="connsiteX70" fmla="*/ 500926 w 609207"/>
              <a:gd name="connsiteY70" fmla="*/ 440031 h 481962"/>
              <a:gd name="connsiteX71" fmla="*/ 530692 w 609207"/>
              <a:gd name="connsiteY71" fmla="*/ 469754 h 481962"/>
              <a:gd name="connsiteX72" fmla="*/ 20816 w 609207"/>
              <a:gd name="connsiteY72" fmla="*/ 469754 h 481962"/>
              <a:gd name="connsiteX73" fmla="*/ 0 w 609207"/>
              <a:gd name="connsiteY73" fmla="*/ 448968 h 481962"/>
              <a:gd name="connsiteX74" fmla="*/ 0 w 609207"/>
              <a:gd name="connsiteY74" fmla="*/ 20786 h 481962"/>
              <a:gd name="connsiteX75" fmla="*/ 20816 w 609207"/>
              <a:gd name="connsiteY75" fmla="*/ 0 h 481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609207" h="481962">
                <a:moveTo>
                  <a:pt x="441591" y="246218"/>
                </a:moveTo>
                <a:cubicBezTo>
                  <a:pt x="423273" y="246218"/>
                  <a:pt x="406100" y="253286"/>
                  <a:pt x="393195" y="266175"/>
                </a:cubicBezTo>
                <a:cubicBezTo>
                  <a:pt x="366447" y="292888"/>
                  <a:pt x="366447" y="336233"/>
                  <a:pt x="393195" y="362842"/>
                </a:cubicBezTo>
                <a:cubicBezTo>
                  <a:pt x="406100" y="375835"/>
                  <a:pt x="423273" y="382904"/>
                  <a:pt x="441591" y="382904"/>
                </a:cubicBezTo>
                <a:cubicBezTo>
                  <a:pt x="459804" y="382904"/>
                  <a:pt x="476977" y="375835"/>
                  <a:pt x="489987" y="362842"/>
                </a:cubicBezTo>
                <a:cubicBezTo>
                  <a:pt x="502892" y="349953"/>
                  <a:pt x="509970" y="332803"/>
                  <a:pt x="509970" y="314509"/>
                </a:cubicBezTo>
                <a:cubicBezTo>
                  <a:pt x="509970" y="296318"/>
                  <a:pt x="502892" y="279168"/>
                  <a:pt x="489987" y="266175"/>
                </a:cubicBezTo>
                <a:cubicBezTo>
                  <a:pt x="476977" y="253286"/>
                  <a:pt x="459804" y="246218"/>
                  <a:pt x="441591" y="246218"/>
                </a:cubicBezTo>
                <a:close/>
                <a:moveTo>
                  <a:pt x="441591" y="204640"/>
                </a:moveTo>
                <a:cubicBezTo>
                  <a:pt x="470941" y="204640"/>
                  <a:pt x="498625" y="216074"/>
                  <a:pt x="519441" y="236863"/>
                </a:cubicBezTo>
                <a:cubicBezTo>
                  <a:pt x="540152" y="257547"/>
                  <a:pt x="551601" y="285196"/>
                  <a:pt x="551601" y="314509"/>
                </a:cubicBezTo>
                <a:cubicBezTo>
                  <a:pt x="551601" y="336856"/>
                  <a:pt x="545044" y="358165"/>
                  <a:pt x="532763" y="376147"/>
                </a:cubicBezTo>
                <a:lnTo>
                  <a:pt x="603119" y="446517"/>
                </a:lnTo>
                <a:cubicBezTo>
                  <a:pt x="611237" y="454625"/>
                  <a:pt x="611237" y="467722"/>
                  <a:pt x="603119" y="475829"/>
                </a:cubicBezTo>
                <a:cubicBezTo>
                  <a:pt x="599060" y="479883"/>
                  <a:pt x="593648" y="481962"/>
                  <a:pt x="588340" y="481962"/>
                </a:cubicBezTo>
                <a:cubicBezTo>
                  <a:pt x="583032" y="481962"/>
                  <a:pt x="577724" y="479883"/>
                  <a:pt x="573665" y="475829"/>
                </a:cubicBezTo>
                <a:lnTo>
                  <a:pt x="503309" y="405563"/>
                </a:lnTo>
                <a:cubicBezTo>
                  <a:pt x="485199" y="417829"/>
                  <a:pt x="463863" y="424481"/>
                  <a:pt x="441591" y="424481"/>
                </a:cubicBezTo>
                <a:cubicBezTo>
                  <a:pt x="412137" y="424481"/>
                  <a:pt x="384556" y="413047"/>
                  <a:pt x="363741" y="392259"/>
                </a:cubicBezTo>
                <a:cubicBezTo>
                  <a:pt x="320861" y="349434"/>
                  <a:pt x="320861" y="279687"/>
                  <a:pt x="363741" y="236863"/>
                </a:cubicBezTo>
                <a:cubicBezTo>
                  <a:pt x="384556" y="216074"/>
                  <a:pt x="412137" y="204640"/>
                  <a:pt x="441591" y="204640"/>
                </a:cubicBezTo>
                <a:close/>
                <a:moveTo>
                  <a:pt x="455782" y="70989"/>
                </a:moveTo>
                <a:cubicBezTo>
                  <a:pt x="467335" y="70989"/>
                  <a:pt x="476599" y="80344"/>
                  <a:pt x="476599" y="91778"/>
                </a:cubicBezTo>
                <a:lnTo>
                  <a:pt x="476599" y="180859"/>
                </a:lnTo>
                <a:cubicBezTo>
                  <a:pt x="466086" y="178364"/>
                  <a:pt x="455157" y="177013"/>
                  <a:pt x="444124" y="177013"/>
                </a:cubicBezTo>
                <a:cubicBezTo>
                  <a:pt x="441002" y="177013"/>
                  <a:pt x="437983" y="177117"/>
                  <a:pt x="434965" y="177325"/>
                </a:cubicBezTo>
                <a:lnTo>
                  <a:pt x="434965" y="91778"/>
                </a:lnTo>
                <a:cubicBezTo>
                  <a:pt x="434965" y="80344"/>
                  <a:pt x="444333" y="70989"/>
                  <a:pt x="455782" y="70989"/>
                </a:cubicBezTo>
                <a:close/>
                <a:moveTo>
                  <a:pt x="372515" y="70989"/>
                </a:moveTo>
                <a:cubicBezTo>
                  <a:pt x="384068" y="70989"/>
                  <a:pt x="393332" y="80345"/>
                  <a:pt x="393332" y="91780"/>
                </a:cubicBezTo>
                <a:lnTo>
                  <a:pt x="393332" y="186692"/>
                </a:lnTo>
                <a:cubicBezTo>
                  <a:pt x="378240" y="192617"/>
                  <a:pt x="364084" y="201350"/>
                  <a:pt x="351698" y="212473"/>
                </a:cubicBezTo>
                <a:lnTo>
                  <a:pt x="351698" y="91780"/>
                </a:lnTo>
                <a:cubicBezTo>
                  <a:pt x="351698" y="80345"/>
                  <a:pt x="361066" y="70989"/>
                  <a:pt x="372515" y="70989"/>
                </a:cubicBezTo>
                <a:close/>
                <a:moveTo>
                  <a:pt x="289248" y="70989"/>
                </a:moveTo>
                <a:cubicBezTo>
                  <a:pt x="300801" y="70989"/>
                  <a:pt x="310065" y="80342"/>
                  <a:pt x="310065" y="91773"/>
                </a:cubicBezTo>
                <a:lnTo>
                  <a:pt x="310065" y="282366"/>
                </a:lnTo>
                <a:cubicBezTo>
                  <a:pt x="307567" y="292758"/>
                  <a:pt x="306318" y="303566"/>
                  <a:pt x="306318" y="314686"/>
                </a:cubicBezTo>
                <a:cubicBezTo>
                  <a:pt x="306318" y="325701"/>
                  <a:pt x="307567" y="336509"/>
                  <a:pt x="310065" y="346901"/>
                </a:cubicBezTo>
                <a:lnTo>
                  <a:pt x="310065" y="388990"/>
                </a:lnTo>
                <a:cubicBezTo>
                  <a:pt x="310065" y="400421"/>
                  <a:pt x="300801" y="409774"/>
                  <a:pt x="289248" y="409774"/>
                </a:cubicBezTo>
                <a:cubicBezTo>
                  <a:pt x="277799" y="409774"/>
                  <a:pt x="268431" y="400421"/>
                  <a:pt x="268431" y="388990"/>
                </a:cubicBezTo>
                <a:lnTo>
                  <a:pt x="268431" y="91773"/>
                </a:lnTo>
                <a:cubicBezTo>
                  <a:pt x="268431" y="80342"/>
                  <a:pt x="277799" y="70989"/>
                  <a:pt x="289248" y="70989"/>
                </a:cubicBezTo>
                <a:close/>
                <a:moveTo>
                  <a:pt x="205980" y="70989"/>
                </a:moveTo>
                <a:cubicBezTo>
                  <a:pt x="217533" y="70989"/>
                  <a:pt x="226797" y="80342"/>
                  <a:pt x="226797" y="91773"/>
                </a:cubicBezTo>
                <a:lnTo>
                  <a:pt x="226797" y="388990"/>
                </a:lnTo>
                <a:cubicBezTo>
                  <a:pt x="226797" y="400421"/>
                  <a:pt x="217533" y="409774"/>
                  <a:pt x="205980" y="409774"/>
                </a:cubicBezTo>
                <a:cubicBezTo>
                  <a:pt x="194531" y="409774"/>
                  <a:pt x="185163" y="400421"/>
                  <a:pt x="185163" y="388990"/>
                </a:cubicBezTo>
                <a:lnTo>
                  <a:pt x="185163" y="91773"/>
                </a:lnTo>
                <a:cubicBezTo>
                  <a:pt x="185163" y="80342"/>
                  <a:pt x="194531" y="70989"/>
                  <a:pt x="205980" y="70989"/>
                </a:cubicBezTo>
                <a:close/>
                <a:moveTo>
                  <a:pt x="122713" y="70989"/>
                </a:moveTo>
                <a:cubicBezTo>
                  <a:pt x="134266" y="70989"/>
                  <a:pt x="143530" y="80342"/>
                  <a:pt x="143530" y="91773"/>
                </a:cubicBezTo>
                <a:lnTo>
                  <a:pt x="143530" y="388990"/>
                </a:lnTo>
                <a:cubicBezTo>
                  <a:pt x="143530" y="400421"/>
                  <a:pt x="134266" y="409774"/>
                  <a:pt x="122713" y="409774"/>
                </a:cubicBezTo>
                <a:cubicBezTo>
                  <a:pt x="111264" y="409774"/>
                  <a:pt x="101896" y="400421"/>
                  <a:pt x="101896" y="388990"/>
                </a:cubicBezTo>
                <a:lnTo>
                  <a:pt x="101896" y="91773"/>
                </a:lnTo>
                <a:cubicBezTo>
                  <a:pt x="101896" y="80342"/>
                  <a:pt x="111264" y="70989"/>
                  <a:pt x="122713" y="70989"/>
                </a:cubicBezTo>
                <a:close/>
                <a:moveTo>
                  <a:pt x="20816" y="0"/>
                </a:moveTo>
                <a:lnTo>
                  <a:pt x="576590" y="0"/>
                </a:lnTo>
                <a:cubicBezTo>
                  <a:pt x="588039" y="0"/>
                  <a:pt x="597406" y="9354"/>
                  <a:pt x="597406" y="20786"/>
                </a:cubicBezTo>
                <a:lnTo>
                  <a:pt x="597406" y="399187"/>
                </a:lnTo>
                <a:lnTo>
                  <a:pt x="569617" y="371438"/>
                </a:lnTo>
                <a:cubicBezTo>
                  <a:pt x="577735" y="353771"/>
                  <a:pt x="581898" y="334440"/>
                  <a:pt x="581898" y="314694"/>
                </a:cubicBezTo>
                <a:cubicBezTo>
                  <a:pt x="581898" y="285282"/>
                  <a:pt x="572740" y="257325"/>
                  <a:pt x="555775" y="233942"/>
                </a:cubicBezTo>
                <a:lnTo>
                  <a:pt x="555775" y="41571"/>
                </a:lnTo>
                <a:lnTo>
                  <a:pt x="41631" y="41571"/>
                </a:lnTo>
                <a:lnTo>
                  <a:pt x="41631" y="428183"/>
                </a:lnTo>
                <a:lnTo>
                  <a:pt x="366145" y="428183"/>
                </a:lnTo>
                <a:cubicBezTo>
                  <a:pt x="388938" y="443876"/>
                  <a:pt x="415790" y="452294"/>
                  <a:pt x="444100" y="452294"/>
                </a:cubicBezTo>
                <a:cubicBezTo>
                  <a:pt x="463874" y="452294"/>
                  <a:pt x="483233" y="448033"/>
                  <a:pt x="500926" y="440031"/>
                </a:cubicBezTo>
                <a:lnTo>
                  <a:pt x="530692" y="469754"/>
                </a:lnTo>
                <a:lnTo>
                  <a:pt x="20816" y="469754"/>
                </a:lnTo>
                <a:cubicBezTo>
                  <a:pt x="9367" y="469754"/>
                  <a:pt x="0" y="460401"/>
                  <a:pt x="0" y="448968"/>
                </a:cubicBezTo>
                <a:lnTo>
                  <a:pt x="0" y="20786"/>
                </a:lnTo>
                <a:cubicBezTo>
                  <a:pt x="0" y="9354"/>
                  <a:pt x="9367" y="0"/>
                  <a:pt x="20816" y="0"/>
                </a:cubicBezTo>
                <a:close/>
              </a:path>
            </a:pathLst>
          </a:custGeom>
          <a:solidFill>
            <a:schemeClr val="bg1"/>
          </a:solidFill>
          <a:ln>
            <a:noFill/>
          </a:ln>
        </p:spPr>
        <p:txBody>
          <a:bodyPr/>
          <a:lstStyle/>
          <a:p>
            <a:pPr>
              <a:lnSpc>
                <a:spcPct val="120000"/>
              </a:lnSpc>
            </a:pPr>
            <a:endParaRPr lang="zh-CN" altLang="en-US">
              <a:latin typeface="Arial" panose="020B0604020202020204" pitchFamily="34" charset="0"/>
              <a:ea typeface="微软雅黑" panose="020B0503020204020204" charset="-122"/>
              <a:sym typeface="Arial" panose="020B0604020202020204" pitchFamily="34" charset="0"/>
            </a:endParaRPr>
          </a:p>
        </p:txBody>
      </p:sp>
      <p:sp>
        <p:nvSpPr>
          <p:cNvPr id="31" name="文本框 30"/>
          <p:cNvSpPr txBox="1"/>
          <p:nvPr>
            <p:custDataLst>
              <p:tags r:id="rId26"/>
            </p:custDataLst>
          </p:nvPr>
        </p:nvSpPr>
        <p:spPr>
          <a:xfrm>
            <a:off x="717759" y="4964753"/>
            <a:ext cx="1556592" cy="700937"/>
          </a:xfrm>
          <a:prstGeom prst="rect">
            <a:avLst/>
          </a:prstGeom>
          <a:noFill/>
        </p:spPr>
        <p:txBody>
          <a:bodyPr wrap="square" lIns="90000" tIns="0" rIns="90000" bIns="46800" anchor="t" anchorCtr="0">
            <a:normAutofit/>
          </a:bodyPr>
          <a:lstStyle/>
          <a:p>
            <a:pPr algn="ctr" fontAlgn="auto"/>
            <a:r>
              <a:rPr lang="zh-CN" altLang="zh-CN" sz="1600">
                <a:latin typeface="微软雅黑" panose="020B0503020204020204" charset="-122"/>
                <a:ea typeface="微软雅黑" panose="020B0503020204020204" charset="-122"/>
                <a:sym typeface="+mn-ea"/>
              </a:rPr>
              <a:t>总则</a:t>
            </a:r>
            <a:endParaRPr lang="zh-CN" altLang="en-US" sz="1600" spc="150" dirty="0">
              <a:solidFill>
                <a:schemeClr val="tx1">
                  <a:lumMod val="65000"/>
                  <a:lumOff val="35000"/>
                </a:schemeClr>
              </a:solidFill>
              <a:latin typeface="Arial" panose="020B0604020202020204" pitchFamily="34" charset="0"/>
              <a:ea typeface="微软雅黑" panose="020B0503020204020204" charset="-122"/>
              <a:sym typeface="Arial" panose="020B0604020202020204" pitchFamily="34" charset="0"/>
            </a:endParaRPr>
          </a:p>
        </p:txBody>
      </p:sp>
      <p:sp>
        <p:nvSpPr>
          <p:cNvPr id="32" name="文本框 31"/>
          <p:cNvSpPr txBox="1"/>
          <p:nvPr>
            <p:custDataLst>
              <p:tags r:id="rId27"/>
            </p:custDataLst>
          </p:nvPr>
        </p:nvSpPr>
        <p:spPr>
          <a:xfrm>
            <a:off x="717759" y="4547840"/>
            <a:ext cx="1556592" cy="350352"/>
          </a:xfrm>
          <a:prstGeom prst="rect">
            <a:avLst/>
          </a:prstGeom>
          <a:noFill/>
        </p:spPr>
        <p:txBody>
          <a:bodyPr wrap="square" bIns="0" rtlCol="0" anchor="b" anchorCtr="0">
            <a:noAutofit/>
          </a:bodyPr>
          <a:lstStyle/>
          <a:p>
            <a:pPr lvl="0" algn="ctr" defTabSz="913765">
              <a:lnSpc>
                <a:spcPct val="120000"/>
              </a:lnSpc>
              <a:spcBef>
                <a:spcPct val="0"/>
              </a:spcBef>
            </a:pPr>
            <a:r>
              <a:rPr lang="zh-CN" altLang="en-US" sz="2000" b="1" spc="300" dirty="0">
                <a:solidFill>
                  <a:schemeClr val="accent1"/>
                </a:solidFill>
                <a:latin typeface="Arial" panose="020B0604020202020204" pitchFamily="34" charset="0"/>
                <a:ea typeface="微软雅黑" panose="020B0503020204020204" charset="-122"/>
                <a:sym typeface="Arial" panose="020B0604020202020204" pitchFamily="34" charset="0"/>
              </a:rPr>
              <a:t>第一章</a:t>
            </a:r>
            <a:endParaRPr lang="zh-CN" altLang="en-US" sz="2000" b="1" spc="300" dirty="0">
              <a:solidFill>
                <a:schemeClr val="accent1"/>
              </a:solidFill>
              <a:latin typeface="Arial" panose="020B0604020202020204" pitchFamily="34" charset="0"/>
              <a:ea typeface="微软雅黑" panose="020B0503020204020204" charset="-122"/>
              <a:sym typeface="Arial" panose="020B0604020202020204" pitchFamily="34" charset="0"/>
            </a:endParaRPr>
          </a:p>
        </p:txBody>
      </p:sp>
      <p:sp>
        <p:nvSpPr>
          <p:cNvPr id="33" name="文本框 32"/>
          <p:cNvSpPr txBox="1"/>
          <p:nvPr>
            <p:custDataLst>
              <p:tags r:id="rId28"/>
            </p:custDataLst>
          </p:nvPr>
        </p:nvSpPr>
        <p:spPr>
          <a:xfrm>
            <a:off x="2555955" y="4970430"/>
            <a:ext cx="1556592" cy="700937"/>
          </a:xfrm>
          <a:prstGeom prst="rect">
            <a:avLst/>
          </a:prstGeom>
          <a:noFill/>
        </p:spPr>
        <p:txBody>
          <a:bodyPr wrap="square" lIns="90000" tIns="0" rIns="90000" bIns="46800" anchor="t" anchorCtr="0">
            <a:normAutofit/>
          </a:bodyPr>
          <a:lstStyle/>
          <a:p>
            <a:pPr algn="ctr">
              <a:lnSpc>
                <a:spcPct val="120000"/>
              </a:lnSpc>
              <a:spcBef>
                <a:spcPct val="0"/>
              </a:spcBef>
            </a:pPr>
            <a:r>
              <a:rPr lang="zh-CN" altLang="en-US" sz="1600">
                <a:latin typeface="微软雅黑" panose="020B0503020204020204" charset="-122"/>
                <a:ea typeface="微软雅黑" panose="020B0503020204020204" charset="-122"/>
                <a:sym typeface="+mn-ea"/>
              </a:rPr>
              <a:t>申请与审批</a:t>
            </a:r>
            <a:endParaRPr lang="zh-CN" altLang="en-US" sz="1600" strike="noStrike" noProof="1">
              <a:solidFill>
                <a:schemeClr val="tx1"/>
              </a:solidFill>
              <a:latin typeface="微软雅黑" panose="020B0503020204020204" charset="-122"/>
              <a:ea typeface="微软雅黑" panose="020B0503020204020204" charset="-122"/>
            </a:endParaRPr>
          </a:p>
          <a:p>
            <a:pPr algn="ctr">
              <a:lnSpc>
                <a:spcPct val="120000"/>
              </a:lnSpc>
              <a:spcBef>
                <a:spcPct val="0"/>
              </a:spcBef>
            </a:pPr>
            <a:endParaRPr lang="zh-CN" altLang="en-US" sz="1600" spc="150">
              <a:solidFill>
                <a:schemeClr val="tx1">
                  <a:lumMod val="65000"/>
                  <a:lumOff val="35000"/>
                </a:schemeClr>
              </a:solidFill>
              <a:latin typeface="Arial" panose="020B0604020202020204" pitchFamily="34" charset="0"/>
              <a:ea typeface="微软雅黑" panose="020B0503020204020204" charset="-122"/>
              <a:sym typeface="Arial" panose="020B0604020202020204" pitchFamily="34" charset="0"/>
            </a:endParaRPr>
          </a:p>
        </p:txBody>
      </p:sp>
      <p:sp>
        <p:nvSpPr>
          <p:cNvPr id="34" name="文本框 33"/>
          <p:cNvSpPr txBox="1"/>
          <p:nvPr>
            <p:custDataLst>
              <p:tags r:id="rId29"/>
            </p:custDataLst>
          </p:nvPr>
        </p:nvSpPr>
        <p:spPr>
          <a:xfrm>
            <a:off x="2564210" y="4547840"/>
            <a:ext cx="1556592" cy="350352"/>
          </a:xfrm>
          <a:prstGeom prst="rect">
            <a:avLst/>
          </a:prstGeom>
          <a:noFill/>
        </p:spPr>
        <p:txBody>
          <a:bodyPr wrap="square" bIns="0" rtlCol="0" anchor="b" anchorCtr="0">
            <a:noAutofit/>
          </a:bodyPr>
          <a:lstStyle/>
          <a:p>
            <a:pPr lvl="0" algn="ctr" defTabSz="913765">
              <a:lnSpc>
                <a:spcPct val="120000"/>
              </a:lnSpc>
              <a:spcBef>
                <a:spcPct val="0"/>
              </a:spcBef>
            </a:pPr>
            <a:r>
              <a:rPr lang="zh-CN" altLang="en-US" sz="2000" b="1" spc="300" dirty="0">
                <a:solidFill>
                  <a:schemeClr val="accent1"/>
                </a:solidFill>
                <a:latin typeface="Arial" panose="020B0604020202020204" pitchFamily="34" charset="0"/>
                <a:ea typeface="微软雅黑" panose="020B0503020204020204" charset="-122"/>
                <a:sym typeface="Arial" panose="020B0604020202020204" pitchFamily="34" charset="0"/>
              </a:rPr>
              <a:t>第二章</a:t>
            </a:r>
            <a:endParaRPr lang="zh-CN" altLang="en-US" sz="2000" b="1" spc="300">
              <a:solidFill>
                <a:schemeClr val="accent2"/>
              </a:solidFill>
              <a:latin typeface="Arial" panose="020B0604020202020204" pitchFamily="34" charset="0"/>
              <a:ea typeface="微软雅黑" panose="020B0503020204020204" charset="-122"/>
              <a:sym typeface="Arial" panose="020B0604020202020204" pitchFamily="34" charset="0"/>
            </a:endParaRPr>
          </a:p>
        </p:txBody>
      </p:sp>
      <p:sp>
        <p:nvSpPr>
          <p:cNvPr id="35" name="文本框 34"/>
          <p:cNvSpPr txBox="1"/>
          <p:nvPr>
            <p:custDataLst>
              <p:tags r:id="rId30"/>
            </p:custDataLst>
          </p:nvPr>
        </p:nvSpPr>
        <p:spPr>
          <a:xfrm>
            <a:off x="4408997" y="4964752"/>
            <a:ext cx="1556592" cy="700937"/>
          </a:xfrm>
          <a:prstGeom prst="rect">
            <a:avLst/>
          </a:prstGeom>
          <a:noFill/>
        </p:spPr>
        <p:txBody>
          <a:bodyPr wrap="square" lIns="90000" tIns="0" rIns="90000" bIns="46800" anchor="t" anchorCtr="0">
            <a:normAutofit/>
          </a:bodyPr>
          <a:lstStyle/>
          <a:p>
            <a:pPr algn="ctr">
              <a:lnSpc>
                <a:spcPct val="120000"/>
              </a:lnSpc>
              <a:spcBef>
                <a:spcPct val="0"/>
              </a:spcBef>
            </a:pPr>
            <a:r>
              <a:rPr lang="zh-CN" altLang="en-US" sz="1600">
                <a:latin typeface="微软雅黑" panose="020B0503020204020204" charset="-122"/>
                <a:ea typeface="微软雅黑" panose="020B0503020204020204" charset="-122"/>
                <a:sym typeface="+mn-ea"/>
              </a:rPr>
              <a:t>排污管理</a:t>
            </a:r>
            <a:endParaRPr lang="zh-CN" altLang="en-US" sz="1600" spc="150">
              <a:solidFill>
                <a:schemeClr val="tx1">
                  <a:lumMod val="65000"/>
                  <a:lumOff val="35000"/>
                </a:schemeClr>
              </a:solidFill>
              <a:latin typeface="Arial" panose="020B0604020202020204" pitchFamily="34" charset="0"/>
              <a:ea typeface="微软雅黑" panose="020B0503020204020204" charset="-122"/>
              <a:sym typeface="Arial" panose="020B0604020202020204" pitchFamily="34" charset="0"/>
            </a:endParaRPr>
          </a:p>
        </p:txBody>
      </p:sp>
      <p:sp>
        <p:nvSpPr>
          <p:cNvPr id="36" name="文本框 35"/>
          <p:cNvSpPr txBox="1"/>
          <p:nvPr>
            <p:custDataLst>
              <p:tags r:id="rId31"/>
            </p:custDataLst>
          </p:nvPr>
        </p:nvSpPr>
        <p:spPr>
          <a:xfrm>
            <a:off x="4408997" y="4547840"/>
            <a:ext cx="1556592" cy="350352"/>
          </a:xfrm>
          <a:prstGeom prst="rect">
            <a:avLst/>
          </a:prstGeom>
          <a:noFill/>
        </p:spPr>
        <p:txBody>
          <a:bodyPr wrap="square" bIns="0" rtlCol="0" anchor="b" anchorCtr="0">
            <a:noAutofit/>
          </a:bodyPr>
          <a:lstStyle/>
          <a:p>
            <a:pPr lvl="0" algn="ctr" defTabSz="913765">
              <a:lnSpc>
                <a:spcPct val="120000"/>
              </a:lnSpc>
              <a:spcBef>
                <a:spcPct val="0"/>
              </a:spcBef>
            </a:pPr>
            <a:r>
              <a:rPr lang="zh-CN" altLang="en-US" sz="2000" b="1" spc="300" dirty="0">
                <a:solidFill>
                  <a:schemeClr val="accent1"/>
                </a:solidFill>
                <a:latin typeface="Arial" panose="020B0604020202020204" pitchFamily="34" charset="0"/>
                <a:ea typeface="微软雅黑" panose="020B0503020204020204" charset="-122"/>
                <a:sym typeface="Arial" panose="020B0604020202020204" pitchFamily="34" charset="0"/>
              </a:rPr>
              <a:t>第三章</a:t>
            </a:r>
            <a:endParaRPr lang="zh-CN" altLang="en-US" sz="2000" b="1" spc="300">
              <a:solidFill>
                <a:schemeClr val="accent1"/>
              </a:solidFill>
              <a:latin typeface="Arial" panose="020B0604020202020204" pitchFamily="34" charset="0"/>
              <a:ea typeface="微软雅黑" panose="020B0503020204020204" charset="-122"/>
              <a:sym typeface="Arial" panose="020B0604020202020204" pitchFamily="34" charset="0"/>
            </a:endParaRPr>
          </a:p>
        </p:txBody>
      </p:sp>
      <p:sp>
        <p:nvSpPr>
          <p:cNvPr id="37" name="文本框 36"/>
          <p:cNvSpPr txBox="1"/>
          <p:nvPr>
            <p:custDataLst>
              <p:tags r:id="rId32"/>
            </p:custDataLst>
          </p:nvPr>
        </p:nvSpPr>
        <p:spPr>
          <a:xfrm>
            <a:off x="6253028" y="4966541"/>
            <a:ext cx="1556592" cy="700937"/>
          </a:xfrm>
          <a:prstGeom prst="rect">
            <a:avLst/>
          </a:prstGeom>
          <a:noFill/>
        </p:spPr>
        <p:txBody>
          <a:bodyPr wrap="square" lIns="90000" tIns="0" rIns="90000" bIns="46800" anchor="t" anchorCtr="0">
            <a:normAutofit/>
          </a:bodyPr>
          <a:lstStyle/>
          <a:p>
            <a:pPr algn="ctr">
              <a:lnSpc>
                <a:spcPct val="120000"/>
              </a:lnSpc>
              <a:spcBef>
                <a:spcPct val="0"/>
              </a:spcBef>
            </a:pPr>
            <a:r>
              <a:rPr lang="zh-CN" altLang="en-US" sz="1600">
                <a:latin typeface="微软雅黑" panose="020B0503020204020204" charset="-122"/>
                <a:ea typeface="微软雅黑" panose="020B0503020204020204" charset="-122"/>
                <a:sym typeface="+mn-ea"/>
              </a:rPr>
              <a:t>监督检查</a:t>
            </a:r>
            <a:endParaRPr lang="zh-CN" altLang="en-US" sz="1600" spc="150">
              <a:solidFill>
                <a:schemeClr val="tx1">
                  <a:lumMod val="65000"/>
                  <a:lumOff val="35000"/>
                </a:schemeClr>
              </a:solidFill>
              <a:latin typeface="Arial" panose="020B0604020202020204" pitchFamily="34" charset="0"/>
              <a:ea typeface="微软雅黑" panose="020B0503020204020204" charset="-122"/>
              <a:sym typeface="Arial" panose="020B0604020202020204" pitchFamily="34" charset="0"/>
            </a:endParaRPr>
          </a:p>
        </p:txBody>
      </p:sp>
      <p:sp>
        <p:nvSpPr>
          <p:cNvPr id="38" name="文本框 37"/>
          <p:cNvSpPr txBox="1"/>
          <p:nvPr>
            <p:custDataLst>
              <p:tags r:id="rId33"/>
            </p:custDataLst>
          </p:nvPr>
        </p:nvSpPr>
        <p:spPr>
          <a:xfrm>
            <a:off x="6253028" y="4547840"/>
            <a:ext cx="1556592" cy="350352"/>
          </a:xfrm>
          <a:prstGeom prst="rect">
            <a:avLst/>
          </a:prstGeom>
          <a:noFill/>
        </p:spPr>
        <p:txBody>
          <a:bodyPr wrap="square" bIns="0" rtlCol="0" anchor="b" anchorCtr="0">
            <a:noAutofit/>
          </a:bodyPr>
          <a:lstStyle/>
          <a:p>
            <a:pPr lvl="0" algn="ctr" defTabSz="913765">
              <a:lnSpc>
                <a:spcPct val="120000"/>
              </a:lnSpc>
              <a:spcBef>
                <a:spcPct val="0"/>
              </a:spcBef>
            </a:pPr>
            <a:r>
              <a:rPr lang="zh-CN" altLang="en-US" sz="2000" b="1" spc="300" dirty="0">
                <a:solidFill>
                  <a:schemeClr val="accent1"/>
                </a:solidFill>
                <a:latin typeface="Arial" panose="020B0604020202020204" pitchFamily="34" charset="0"/>
                <a:ea typeface="微软雅黑" panose="020B0503020204020204" charset="-122"/>
                <a:sym typeface="Arial" panose="020B0604020202020204" pitchFamily="34" charset="0"/>
              </a:rPr>
              <a:t>第四章</a:t>
            </a:r>
            <a:endParaRPr lang="zh-CN" altLang="en-US" sz="2000" b="1" spc="300">
              <a:solidFill>
                <a:schemeClr val="accent2"/>
              </a:solidFill>
              <a:latin typeface="Arial" panose="020B0604020202020204" pitchFamily="34" charset="0"/>
              <a:ea typeface="微软雅黑" panose="020B0503020204020204" charset="-122"/>
              <a:sym typeface="Arial" panose="020B0604020202020204" pitchFamily="34" charset="0"/>
            </a:endParaRPr>
          </a:p>
        </p:txBody>
      </p:sp>
      <p:sp>
        <p:nvSpPr>
          <p:cNvPr id="39" name="文本框 38"/>
          <p:cNvSpPr txBox="1"/>
          <p:nvPr>
            <p:custDataLst>
              <p:tags r:id="rId34"/>
            </p:custDataLst>
          </p:nvPr>
        </p:nvSpPr>
        <p:spPr>
          <a:xfrm>
            <a:off x="8077564" y="4957574"/>
            <a:ext cx="1556592" cy="700937"/>
          </a:xfrm>
          <a:prstGeom prst="rect">
            <a:avLst/>
          </a:prstGeom>
          <a:noFill/>
        </p:spPr>
        <p:txBody>
          <a:bodyPr wrap="square" lIns="90000" tIns="0" rIns="90000" bIns="46800" anchor="t" anchorCtr="0">
            <a:normAutofit/>
          </a:bodyPr>
          <a:lstStyle/>
          <a:p>
            <a:pPr algn="ctr">
              <a:lnSpc>
                <a:spcPct val="120000"/>
              </a:lnSpc>
              <a:spcBef>
                <a:spcPct val="0"/>
              </a:spcBef>
            </a:pPr>
            <a:r>
              <a:rPr lang="zh-CN" altLang="en-US" sz="1600">
                <a:latin typeface="微软雅黑" panose="020B0503020204020204" charset="-122"/>
                <a:ea typeface="微软雅黑" panose="020B0503020204020204" charset="-122"/>
                <a:sym typeface="+mn-ea"/>
              </a:rPr>
              <a:t>法律责任</a:t>
            </a:r>
            <a:endParaRPr lang="zh-CN" altLang="en-US" sz="1600" strike="noStrike" noProof="1">
              <a:solidFill>
                <a:schemeClr val="tx1"/>
              </a:solidFill>
              <a:latin typeface="微软雅黑" panose="020B0503020204020204" charset="-122"/>
              <a:ea typeface="微软雅黑" panose="020B0503020204020204" charset="-122"/>
            </a:endParaRPr>
          </a:p>
          <a:p>
            <a:pPr algn="ctr">
              <a:lnSpc>
                <a:spcPct val="120000"/>
              </a:lnSpc>
              <a:spcBef>
                <a:spcPct val="0"/>
              </a:spcBef>
            </a:pPr>
            <a:endParaRPr lang="zh-CN" altLang="en-US" sz="1600" spc="150">
              <a:solidFill>
                <a:schemeClr val="tx1">
                  <a:lumMod val="65000"/>
                  <a:lumOff val="35000"/>
                </a:schemeClr>
              </a:solidFill>
              <a:latin typeface="Arial" panose="020B0604020202020204" pitchFamily="34" charset="0"/>
              <a:ea typeface="微软雅黑" panose="020B0503020204020204" charset="-122"/>
              <a:sym typeface="Arial" panose="020B0604020202020204" pitchFamily="34" charset="0"/>
            </a:endParaRPr>
          </a:p>
        </p:txBody>
      </p:sp>
      <p:sp>
        <p:nvSpPr>
          <p:cNvPr id="40" name="文本框 39"/>
          <p:cNvSpPr txBox="1"/>
          <p:nvPr>
            <p:custDataLst>
              <p:tags r:id="rId35"/>
            </p:custDataLst>
          </p:nvPr>
        </p:nvSpPr>
        <p:spPr>
          <a:xfrm>
            <a:off x="8077564" y="4547840"/>
            <a:ext cx="1556592" cy="350352"/>
          </a:xfrm>
          <a:prstGeom prst="rect">
            <a:avLst/>
          </a:prstGeom>
          <a:noFill/>
        </p:spPr>
        <p:txBody>
          <a:bodyPr wrap="square" bIns="0" rtlCol="0" anchor="b" anchorCtr="0">
            <a:noAutofit/>
          </a:bodyPr>
          <a:lstStyle/>
          <a:p>
            <a:pPr lvl="0" algn="ctr" defTabSz="913765">
              <a:lnSpc>
                <a:spcPct val="120000"/>
              </a:lnSpc>
              <a:spcBef>
                <a:spcPct val="0"/>
              </a:spcBef>
            </a:pPr>
            <a:r>
              <a:rPr lang="zh-CN" altLang="en-US" sz="2000" b="1" spc="300" dirty="0">
                <a:solidFill>
                  <a:schemeClr val="accent1"/>
                </a:solidFill>
                <a:latin typeface="Arial" panose="020B0604020202020204" pitchFamily="34" charset="0"/>
                <a:ea typeface="微软雅黑" panose="020B0503020204020204" charset="-122"/>
                <a:sym typeface="Arial" panose="020B0604020202020204" pitchFamily="34" charset="0"/>
              </a:rPr>
              <a:t>第五章</a:t>
            </a:r>
            <a:endParaRPr lang="zh-CN" altLang="en-US" sz="2000" b="1" spc="300">
              <a:solidFill>
                <a:schemeClr val="accent1"/>
              </a:solidFill>
              <a:latin typeface="Arial" panose="020B0604020202020204" pitchFamily="34" charset="0"/>
              <a:ea typeface="微软雅黑" panose="020B0503020204020204" charset="-122"/>
              <a:sym typeface="Arial" panose="020B0604020202020204" pitchFamily="34" charset="0"/>
            </a:endParaRPr>
          </a:p>
        </p:txBody>
      </p:sp>
      <p:sp>
        <p:nvSpPr>
          <p:cNvPr id="41" name="文本框 40"/>
          <p:cNvSpPr txBox="1"/>
          <p:nvPr>
            <p:custDataLst>
              <p:tags r:id="rId36"/>
            </p:custDataLst>
          </p:nvPr>
        </p:nvSpPr>
        <p:spPr>
          <a:xfrm>
            <a:off x="9913042" y="4970123"/>
            <a:ext cx="1556592" cy="700937"/>
          </a:xfrm>
          <a:prstGeom prst="rect">
            <a:avLst/>
          </a:prstGeom>
          <a:noFill/>
        </p:spPr>
        <p:txBody>
          <a:bodyPr wrap="square" lIns="90000" tIns="0" rIns="90000" bIns="46800" anchor="t" anchorCtr="0">
            <a:normAutofit/>
          </a:bodyPr>
          <a:lstStyle/>
          <a:p>
            <a:pPr algn="ctr">
              <a:lnSpc>
                <a:spcPct val="120000"/>
              </a:lnSpc>
              <a:spcBef>
                <a:spcPct val="0"/>
              </a:spcBef>
            </a:pPr>
            <a:r>
              <a:rPr lang="zh-CN" altLang="en-US" sz="1600">
                <a:latin typeface="微软雅黑" panose="020B0503020204020204" charset="-122"/>
                <a:ea typeface="微软雅黑" panose="020B0503020204020204" charset="-122"/>
                <a:sym typeface="+mn-ea"/>
              </a:rPr>
              <a:t>附则</a:t>
            </a:r>
            <a:endParaRPr lang="zh-CN" altLang="en-US" sz="1600" strike="noStrike" noProof="1">
              <a:solidFill>
                <a:schemeClr val="tx1"/>
              </a:solidFill>
              <a:latin typeface="微软雅黑" panose="020B0503020204020204" charset="-122"/>
              <a:ea typeface="微软雅黑" panose="020B0503020204020204" charset="-122"/>
            </a:endParaRPr>
          </a:p>
          <a:p>
            <a:pPr algn="ctr">
              <a:lnSpc>
                <a:spcPct val="120000"/>
              </a:lnSpc>
              <a:spcBef>
                <a:spcPct val="0"/>
              </a:spcBef>
            </a:pPr>
            <a:endParaRPr lang="zh-CN" altLang="en-US" sz="1600" spc="150">
              <a:solidFill>
                <a:schemeClr val="tx1">
                  <a:lumMod val="65000"/>
                  <a:lumOff val="35000"/>
                </a:schemeClr>
              </a:solidFill>
              <a:latin typeface="Arial" panose="020B0604020202020204" pitchFamily="34" charset="0"/>
              <a:ea typeface="微软雅黑" panose="020B0503020204020204" charset="-122"/>
              <a:sym typeface="Arial" panose="020B0604020202020204" pitchFamily="34" charset="0"/>
            </a:endParaRPr>
          </a:p>
        </p:txBody>
      </p:sp>
      <p:sp>
        <p:nvSpPr>
          <p:cNvPr id="42" name="文本框 41"/>
          <p:cNvSpPr txBox="1"/>
          <p:nvPr>
            <p:custDataLst>
              <p:tags r:id="rId37"/>
            </p:custDataLst>
          </p:nvPr>
        </p:nvSpPr>
        <p:spPr>
          <a:xfrm>
            <a:off x="9914655" y="4547840"/>
            <a:ext cx="1553367" cy="350352"/>
          </a:xfrm>
          <a:prstGeom prst="rect">
            <a:avLst/>
          </a:prstGeom>
          <a:noFill/>
        </p:spPr>
        <p:txBody>
          <a:bodyPr wrap="square" bIns="0" rtlCol="0" anchor="b" anchorCtr="0">
            <a:noAutofit/>
          </a:bodyPr>
          <a:lstStyle/>
          <a:p>
            <a:pPr lvl="0" algn="ctr" defTabSz="913765">
              <a:lnSpc>
                <a:spcPct val="120000"/>
              </a:lnSpc>
              <a:spcBef>
                <a:spcPct val="0"/>
              </a:spcBef>
            </a:pPr>
            <a:r>
              <a:rPr lang="zh-CN" altLang="en-US" sz="2000" b="1" spc="300" dirty="0">
                <a:solidFill>
                  <a:schemeClr val="accent1"/>
                </a:solidFill>
                <a:latin typeface="Arial" panose="020B0604020202020204" pitchFamily="34" charset="0"/>
                <a:ea typeface="微软雅黑" panose="020B0503020204020204" charset="-122"/>
                <a:sym typeface="Arial" panose="020B0604020202020204" pitchFamily="34" charset="0"/>
              </a:rPr>
              <a:t>第六章</a:t>
            </a:r>
            <a:endParaRPr lang="zh-CN" altLang="en-US" sz="2000" b="1" spc="300">
              <a:solidFill>
                <a:schemeClr val="accent2"/>
              </a:solidFill>
              <a:latin typeface="Arial" panose="020B0604020202020204" pitchFamily="34" charset="0"/>
              <a:ea typeface="微软雅黑" panose="020B0503020204020204" charset="-122"/>
              <a:sym typeface="Arial" panose="020B0604020202020204" pitchFamily="34" charset="0"/>
            </a:endParaRPr>
          </a:p>
        </p:txBody>
      </p:sp>
      <p:sp>
        <p:nvSpPr>
          <p:cNvPr id="5" name="barscode-search_57442"/>
          <p:cNvSpPr>
            <a:spLocks noChangeAspect="1"/>
          </p:cNvSpPr>
          <p:nvPr>
            <p:custDataLst>
              <p:tags r:id="rId38"/>
            </p:custDataLst>
          </p:nvPr>
        </p:nvSpPr>
        <p:spPr bwMode="auto">
          <a:xfrm>
            <a:off x="3152915" y="3805548"/>
            <a:ext cx="379139" cy="299948"/>
          </a:xfrm>
          <a:custGeom>
            <a:avLst/>
            <a:gdLst>
              <a:gd name="connsiteX0" fmla="*/ 441591 w 609207"/>
              <a:gd name="connsiteY0" fmla="*/ 246218 h 481962"/>
              <a:gd name="connsiteX1" fmla="*/ 393195 w 609207"/>
              <a:gd name="connsiteY1" fmla="*/ 266175 h 481962"/>
              <a:gd name="connsiteX2" fmla="*/ 393195 w 609207"/>
              <a:gd name="connsiteY2" fmla="*/ 362842 h 481962"/>
              <a:gd name="connsiteX3" fmla="*/ 441591 w 609207"/>
              <a:gd name="connsiteY3" fmla="*/ 382904 h 481962"/>
              <a:gd name="connsiteX4" fmla="*/ 489987 w 609207"/>
              <a:gd name="connsiteY4" fmla="*/ 362842 h 481962"/>
              <a:gd name="connsiteX5" fmla="*/ 509970 w 609207"/>
              <a:gd name="connsiteY5" fmla="*/ 314509 h 481962"/>
              <a:gd name="connsiteX6" fmla="*/ 489987 w 609207"/>
              <a:gd name="connsiteY6" fmla="*/ 266175 h 481962"/>
              <a:gd name="connsiteX7" fmla="*/ 441591 w 609207"/>
              <a:gd name="connsiteY7" fmla="*/ 246218 h 481962"/>
              <a:gd name="connsiteX8" fmla="*/ 441591 w 609207"/>
              <a:gd name="connsiteY8" fmla="*/ 204640 h 481962"/>
              <a:gd name="connsiteX9" fmla="*/ 519441 w 609207"/>
              <a:gd name="connsiteY9" fmla="*/ 236863 h 481962"/>
              <a:gd name="connsiteX10" fmla="*/ 551601 w 609207"/>
              <a:gd name="connsiteY10" fmla="*/ 314509 h 481962"/>
              <a:gd name="connsiteX11" fmla="*/ 532763 w 609207"/>
              <a:gd name="connsiteY11" fmla="*/ 376147 h 481962"/>
              <a:gd name="connsiteX12" fmla="*/ 603119 w 609207"/>
              <a:gd name="connsiteY12" fmla="*/ 446517 h 481962"/>
              <a:gd name="connsiteX13" fmla="*/ 603119 w 609207"/>
              <a:gd name="connsiteY13" fmla="*/ 475829 h 481962"/>
              <a:gd name="connsiteX14" fmla="*/ 588340 w 609207"/>
              <a:gd name="connsiteY14" fmla="*/ 481962 h 481962"/>
              <a:gd name="connsiteX15" fmla="*/ 573665 w 609207"/>
              <a:gd name="connsiteY15" fmla="*/ 475829 h 481962"/>
              <a:gd name="connsiteX16" fmla="*/ 503309 w 609207"/>
              <a:gd name="connsiteY16" fmla="*/ 405563 h 481962"/>
              <a:gd name="connsiteX17" fmla="*/ 441591 w 609207"/>
              <a:gd name="connsiteY17" fmla="*/ 424481 h 481962"/>
              <a:gd name="connsiteX18" fmla="*/ 363741 w 609207"/>
              <a:gd name="connsiteY18" fmla="*/ 392259 h 481962"/>
              <a:gd name="connsiteX19" fmla="*/ 363741 w 609207"/>
              <a:gd name="connsiteY19" fmla="*/ 236863 h 481962"/>
              <a:gd name="connsiteX20" fmla="*/ 441591 w 609207"/>
              <a:gd name="connsiteY20" fmla="*/ 204640 h 481962"/>
              <a:gd name="connsiteX21" fmla="*/ 455782 w 609207"/>
              <a:gd name="connsiteY21" fmla="*/ 70989 h 481962"/>
              <a:gd name="connsiteX22" fmla="*/ 476599 w 609207"/>
              <a:gd name="connsiteY22" fmla="*/ 91778 h 481962"/>
              <a:gd name="connsiteX23" fmla="*/ 476599 w 609207"/>
              <a:gd name="connsiteY23" fmla="*/ 180859 h 481962"/>
              <a:gd name="connsiteX24" fmla="*/ 444124 w 609207"/>
              <a:gd name="connsiteY24" fmla="*/ 177013 h 481962"/>
              <a:gd name="connsiteX25" fmla="*/ 434965 w 609207"/>
              <a:gd name="connsiteY25" fmla="*/ 177325 h 481962"/>
              <a:gd name="connsiteX26" fmla="*/ 434965 w 609207"/>
              <a:gd name="connsiteY26" fmla="*/ 91778 h 481962"/>
              <a:gd name="connsiteX27" fmla="*/ 455782 w 609207"/>
              <a:gd name="connsiteY27" fmla="*/ 70989 h 481962"/>
              <a:gd name="connsiteX28" fmla="*/ 372515 w 609207"/>
              <a:gd name="connsiteY28" fmla="*/ 70989 h 481962"/>
              <a:gd name="connsiteX29" fmla="*/ 393332 w 609207"/>
              <a:gd name="connsiteY29" fmla="*/ 91780 h 481962"/>
              <a:gd name="connsiteX30" fmla="*/ 393332 w 609207"/>
              <a:gd name="connsiteY30" fmla="*/ 186692 h 481962"/>
              <a:gd name="connsiteX31" fmla="*/ 351698 w 609207"/>
              <a:gd name="connsiteY31" fmla="*/ 212473 h 481962"/>
              <a:gd name="connsiteX32" fmla="*/ 351698 w 609207"/>
              <a:gd name="connsiteY32" fmla="*/ 91780 h 481962"/>
              <a:gd name="connsiteX33" fmla="*/ 372515 w 609207"/>
              <a:gd name="connsiteY33" fmla="*/ 70989 h 481962"/>
              <a:gd name="connsiteX34" fmla="*/ 289248 w 609207"/>
              <a:gd name="connsiteY34" fmla="*/ 70989 h 481962"/>
              <a:gd name="connsiteX35" fmla="*/ 310065 w 609207"/>
              <a:gd name="connsiteY35" fmla="*/ 91773 h 481962"/>
              <a:gd name="connsiteX36" fmla="*/ 310065 w 609207"/>
              <a:gd name="connsiteY36" fmla="*/ 282366 h 481962"/>
              <a:gd name="connsiteX37" fmla="*/ 306318 w 609207"/>
              <a:gd name="connsiteY37" fmla="*/ 314686 h 481962"/>
              <a:gd name="connsiteX38" fmla="*/ 310065 w 609207"/>
              <a:gd name="connsiteY38" fmla="*/ 346901 h 481962"/>
              <a:gd name="connsiteX39" fmla="*/ 310065 w 609207"/>
              <a:gd name="connsiteY39" fmla="*/ 388990 h 481962"/>
              <a:gd name="connsiteX40" fmla="*/ 289248 w 609207"/>
              <a:gd name="connsiteY40" fmla="*/ 409774 h 481962"/>
              <a:gd name="connsiteX41" fmla="*/ 268431 w 609207"/>
              <a:gd name="connsiteY41" fmla="*/ 388990 h 481962"/>
              <a:gd name="connsiteX42" fmla="*/ 268431 w 609207"/>
              <a:gd name="connsiteY42" fmla="*/ 91773 h 481962"/>
              <a:gd name="connsiteX43" fmla="*/ 289248 w 609207"/>
              <a:gd name="connsiteY43" fmla="*/ 70989 h 481962"/>
              <a:gd name="connsiteX44" fmla="*/ 205980 w 609207"/>
              <a:gd name="connsiteY44" fmla="*/ 70989 h 481962"/>
              <a:gd name="connsiteX45" fmla="*/ 226797 w 609207"/>
              <a:gd name="connsiteY45" fmla="*/ 91773 h 481962"/>
              <a:gd name="connsiteX46" fmla="*/ 226797 w 609207"/>
              <a:gd name="connsiteY46" fmla="*/ 388990 h 481962"/>
              <a:gd name="connsiteX47" fmla="*/ 205980 w 609207"/>
              <a:gd name="connsiteY47" fmla="*/ 409774 h 481962"/>
              <a:gd name="connsiteX48" fmla="*/ 185163 w 609207"/>
              <a:gd name="connsiteY48" fmla="*/ 388990 h 481962"/>
              <a:gd name="connsiteX49" fmla="*/ 185163 w 609207"/>
              <a:gd name="connsiteY49" fmla="*/ 91773 h 481962"/>
              <a:gd name="connsiteX50" fmla="*/ 205980 w 609207"/>
              <a:gd name="connsiteY50" fmla="*/ 70989 h 481962"/>
              <a:gd name="connsiteX51" fmla="*/ 122713 w 609207"/>
              <a:gd name="connsiteY51" fmla="*/ 70989 h 481962"/>
              <a:gd name="connsiteX52" fmla="*/ 143530 w 609207"/>
              <a:gd name="connsiteY52" fmla="*/ 91773 h 481962"/>
              <a:gd name="connsiteX53" fmla="*/ 143530 w 609207"/>
              <a:gd name="connsiteY53" fmla="*/ 388990 h 481962"/>
              <a:gd name="connsiteX54" fmla="*/ 122713 w 609207"/>
              <a:gd name="connsiteY54" fmla="*/ 409774 h 481962"/>
              <a:gd name="connsiteX55" fmla="*/ 101896 w 609207"/>
              <a:gd name="connsiteY55" fmla="*/ 388990 h 481962"/>
              <a:gd name="connsiteX56" fmla="*/ 101896 w 609207"/>
              <a:gd name="connsiteY56" fmla="*/ 91773 h 481962"/>
              <a:gd name="connsiteX57" fmla="*/ 122713 w 609207"/>
              <a:gd name="connsiteY57" fmla="*/ 70989 h 481962"/>
              <a:gd name="connsiteX58" fmla="*/ 20816 w 609207"/>
              <a:gd name="connsiteY58" fmla="*/ 0 h 481962"/>
              <a:gd name="connsiteX59" fmla="*/ 576590 w 609207"/>
              <a:gd name="connsiteY59" fmla="*/ 0 h 481962"/>
              <a:gd name="connsiteX60" fmla="*/ 597406 w 609207"/>
              <a:gd name="connsiteY60" fmla="*/ 20786 h 481962"/>
              <a:gd name="connsiteX61" fmla="*/ 597406 w 609207"/>
              <a:gd name="connsiteY61" fmla="*/ 399187 h 481962"/>
              <a:gd name="connsiteX62" fmla="*/ 569617 w 609207"/>
              <a:gd name="connsiteY62" fmla="*/ 371438 h 481962"/>
              <a:gd name="connsiteX63" fmla="*/ 581898 w 609207"/>
              <a:gd name="connsiteY63" fmla="*/ 314694 h 481962"/>
              <a:gd name="connsiteX64" fmla="*/ 555775 w 609207"/>
              <a:gd name="connsiteY64" fmla="*/ 233942 h 481962"/>
              <a:gd name="connsiteX65" fmla="*/ 555775 w 609207"/>
              <a:gd name="connsiteY65" fmla="*/ 41571 h 481962"/>
              <a:gd name="connsiteX66" fmla="*/ 41631 w 609207"/>
              <a:gd name="connsiteY66" fmla="*/ 41571 h 481962"/>
              <a:gd name="connsiteX67" fmla="*/ 41631 w 609207"/>
              <a:gd name="connsiteY67" fmla="*/ 428183 h 481962"/>
              <a:gd name="connsiteX68" fmla="*/ 366145 w 609207"/>
              <a:gd name="connsiteY68" fmla="*/ 428183 h 481962"/>
              <a:gd name="connsiteX69" fmla="*/ 444100 w 609207"/>
              <a:gd name="connsiteY69" fmla="*/ 452294 h 481962"/>
              <a:gd name="connsiteX70" fmla="*/ 500926 w 609207"/>
              <a:gd name="connsiteY70" fmla="*/ 440031 h 481962"/>
              <a:gd name="connsiteX71" fmla="*/ 530692 w 609207"/>
              <a:gd name="connsiteY71" fmla="*/ 469754 h 481962"/>
              <a:gd name="connsiteX72" fmla="*/ 20816 w 609207"/>
              <a:gd name="connsiteY72" fmla="*/ 469754 h 481962"/>
              <a:gd name="connsiteX73" fmla="*/ 0 w 609207"/>
              <a:gd name="connsiteY73" fmla="*/ 448968 h 481962"/>
              <a:gd name="connsiteX74" fmla="*/ 0 w 609207"/>
              <a:gd name="connsiteY74" fmla="*/ 20786 h 481962"/>
              <a:gd name="connsiteX75" fmla="*/ 20816 w 609207"/>
              <a:gd name="connsiteY75" fmla="*/ 0 h 481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609207" h="481962">
                <a:moveTo>
                  <a:pt x="441591" y="246218"/>
                </a:moveTo>
                <a:cubicBezTo>
                  <a:pt x="423273" y="246218"/>
                  <a:pt x="406100" y="253286"/>
                  <a:pt x="393195" y="266175"/>
                </a:cubicBezTo>
                <a:cubicBezTo>
                  <a:pt x="366447" y="292888"/>
                  <a:pt x="366447" y="336233"/>
                  <a:pt x="393195" y="362842"/>
                </a:cubicBezTo>
                <a:cubicBezTo>
                  <a:pt x="406100" y="375835"/>
                  <a:pt x="423273" y="382904"/>
                  <a:pt x="441591" y="382904"/>
                </a:cubicBezTo>
                <a:cubicBezTo>
                  <a:pt x="459804" y="382904"/>
                  <a:pt x="476977" y="375835"/>
                  <a:pt x="489987" y="362842"/>
                </a:cubicBezTo>
                <a:cubicBezTo>
                  <a:pt x="502892" y="349953"/>
                  <a:pt x="509970" y="332803"/>
                  <a:pt x="509970" y="314509"/>
                </a:cubicBezTo>
                <a:cubicBezTo>
                  <a:pt x="509970" y="296318"/>
                  <a:pt x="502892" y="279168"/>
                  <a:pt x="489987" y="266175"/>
                </a:cubicBezTo>
                <a:cubicBezTo>
                  <a:pt x="476977" y="253286"/>
                  <a:pt x="459804" y="246218"/>
                  <a:pt x="441591" y="246218"/>
                </a:cubicBezTo>
                <a:close/>
                <a:moveTo>
                  <a:pt x="441591" y="204640"/>
                </a:moveTo>
                <a:cubicBezTo>
                  <a:pt x="470941" y="204640"/>
                  <a:pt x="498625" y="216074"/>
                  <a:pt x="519441" y="236863"/>
                </a:cubicBezTo>
                <a:cubicBezTo>
                  <a:pt x="540152" y="257547"/>
                  <a:pt x="551601" y="285196"/>
                  <a:pt x="551601" y="314509"/>
                </a:cubicBezTo>
                <a:cubicBezTo>
                  <a:pt x="551601" y="336856"/>
                  <a:pt x="545044" y="358165"/>
                  <a:pt x="532763" y="376147"/>
                </a:cubicBezTo>
                <a:lnTo>
                  <a:pt x="603119" y="446517"/>
                </a:lnTo>
                <a:cubicBezTo>
                  <a:pt x="611237" y="454625"/>
                  <a:pt x="611237" y="467722"/>
                  <a:pt x="603119" y="475829"/>
                </a:cubicBezTo>
                <a:cubicBezTo>
                  <a:pt x="599060" y="479883"/>
                  <a:pt x="593648" y="481962"/>
                  <a:pt x="588340" y="481962"/>
                </a:cubicBezTo>
                <a:cubicBezTo>
                  <a:pt x="583032" y="481962"/>
                  <a:pt x="577724" y="479883"/>
                  <a:pt x="573665" y="475829"/>
                </a:cubicBezTo>
                <a:lnTo>
                  <a:pt x="503309" y="405563"/>
                </a:lnTo>
                <a:cubicBezTo>
                  <a:pt x="485199" y="417829"/>
                  <a:pt x="463863" y="424481"/>
                  <a:pt x="441591" y="424481"/>
                </a:cubicBezTo>
                <a:cubicBezTo>
                  <a:pt x="412137" y="424481"/>
                  <a:pt x="384556" y="413047"/>
                  <a:pt x="363741" y="392259"/>
                </a:cubicBezTo>
                <a:cubicBezTo>
                  <a:pt x="320861" y="349434"/>
                  <a:pt x="320861" y="279687"/>
                  <a:pt x="363741" y="236863"/>
                </a:cubicBezTo>
                <a:cubicBezTo>
                  <a:pt x="384556" y="216074"/>
                  <a:pt x="412137" y="204640"/>
                  <a:pt x="441591" y="204640"/>
                </a:cubicBezTo>
                <a:close/>
                <a:moveTo>
                  <a:pt x="455782" y="70989"/>
                </a:moveTo>
                <a:cubicBezTo>
                  <a:pt x="467335" y="70989"/>
                  <a:pt x="476599" y="80344"/>
                  <a:pt x="476599" y="91778"/>
                </a:cubicBezTo>
                <a:lnTo>
                  <a:pt x="476599" y="180859"/>
                </a:lnTo>
                <a:cubicBezTo>
                  <a:pt x="466086" y="178364"/>
                  <a:pt x="455157" y="177013"/>
                  <a:pt x="444124" y="177013"/>
                </a:cubicBezTo>
                <a:cubicBezTo>
                  <a:pt x="441002" y="177013"/>
                  <a:pt x="437983" y="177117"/>
                  <a:pt x="434965" y="177325"/>
                </a:cubicBezTo>
                <a:lnTo>
                  <a:pt x="434965" y="91778"/>
                </a:lnTo>
                <a:cubicBezTo>
                  <a:pt x="434965" y="80344"/>
                  <a:pt x="444333" y="70989"/>
                  <a:pt x="455782" y="70989"/>
                </a:cubicBezTo>
                <a:close/>
                <a:moveTo>
                  <a:pt x="372515" y="70989"/>
                </a:moveTo>
                <a:cubicBezTo>
                  <a:pt x="384068" y="70989"/>
                  <a:pt x="393332" y="80345"/>
                  <a:pt x="393332" y="91780"/>
                </a:cubicBezTo>
                <a:lnTo>
                  <a:pt x="393332" y="186692"/>
                </a:lnTo>
                <a:cubicBezTo>
                  <a:pt x="378240" y="192617"/>
                  <a:pt x="364084" y="201350"/>
                  <a:pt x="351698" y="212473"/>
                </a:cubicBezTo>
                <a:lnTo>
                  <a:pt x="351698" y="91780"/>
                </a:lnTo>
                <a:cubicBezTo>
                  <a:pt x="351698" y="80345"/>
                  <a:pt x="361066" y="70989"/>
                  <a:pt x="372515" y="70989"/>
                </a:cubicBezTo>
                <a:close/>
                <a:moveTo>
                  <a:pt x="289248" y="70989"/>
                </a:moveTo>
                <a:cubicBezTo>
                  <a:pt x="300801" y="70989"/>
                  <a:pt x="310065" y="80342"/>
                  <a:pt x="310065" y="91773"/>
                </a:cubicBezTo>
                <a:lnTo>
                  <a:pt x="310065" y="282366"/>
                </a:lnTo>
                <a:cubicBezTo>
                  <a:pt x="307567" y="292758"/>
                  <a:pt x="306318" y="303566"/>
                  <a:pt x="306318" y="314686"/>
                </a:cubicBezTo>
                <a:cubicBezTo>
                  <a:pt x="306318" y="325701"/>
                  <a:pt x="307567" y="336509"/>
                  <a:pt x="310065" y="346901"/>
                </a:cubicBezTo>
                <a:lnTo>
                  <a:pt x="310065" y="388990"/>
                </a:lnTo>
                <a:cubicBezTo>
                  <a:pt x="310065" y="400421"/>
                  <a:pt x="300801" y="409774"/>
                  <a:pt x="289248" y="409774"/>
                </a:cubicBezTo>
                <a:cubicBezTo>
                  <a:pt x="277799" y="409774"/>
                  <a:pt x="268431" y="400421"/>
                  <a:pt x="268431" y="388990"/>
                </a:cubicBezTo>
                <a:lnTo>
                  <a:pt x="268431" y="91773"/>
                </a:lnTo>
                <a:cubicBezTo>
                  <a:pt x="268431" y="80342"/>
                  <a:pt x="277799" y="70989"/>
                  <a:pt x="289248" y="70989"/>
                </a:cubicBezTo>
                <a:close/>
                <a:moveTo>
                  <a:pt x="205980" y="70989"/>
                </a:moveTo>
                <a:cubicBezTo>
                  <a:pt x="217533" y="70989"/>
                  <a:pt x="226797" y="80342"/>
                  <a:pt x="226797" y="91773"/>
                </a:cubicBezTo>
                <a:lnTo>
                  <a:pt x="226797" y="388990"/>
                </a:lnTo>
                <a:cubicBezTo>
                  <a:pt x="226797" y="400421"/>
                  <a:pt x="217533" y="409774"/>
                  <a:pt x="205980" y="409774"/>
                </a:cubicBezTo>
                <a:cubicBezTo>
                  <a:pt x="194531" y="409774"/>
                  <a:pt x="185163" y="400421"/>
                  <a:pt x="185163" y="388990"/>
                </a:cubicBezTo>
                <a:lnTo>
                  <a:pt x="185163" y="91773"/>
                </a:lnTo>
                <a:cubicBezTo>
                  <a:pt x="185163" y="80342"/>
                  <a:pt x="194531" y="70989"/>
                  <a:pt x="205980" y="70989"/>
                </a:cubicBezTo>
                <a:close/>
                <a:moveTo>
                  <a:pt x="122713" y="70989"/>
                </a:moveTo>
                <a:cubicBezTo>
                  <a:pt x="134266" y="70989"/>
                  <a:pt x="143530" y="80342"/>
                  <a:pt x="143530" y="91773"/>
                </a:cubicBezTo>
                <a:lnTo>
                  <a:pt x="143530" y="388990"/>
                </a:lnTo>
                <a:cubicBezTo>
                  <a:pt x="143530" y="400421"/>
                  <a:pt x="134266" y="409774"/>
                  <a:pt x="122713" y="409774"/>
                </a:cubicBezTo>
                <a:cubicBezTo>
                  <a:pt x="111264" y="409774"/>
                  <a:pt x="101896" y="400421"/>
                  <a:pt x="101896" y="388990"/>
                </a:cubicBezTo>
                <a:lnTo>
                  <a:pt x="101896" y="91773"/>
                </a:lnTo>
                <a:cubicBezTo>
                  <a:pt x="101896" y="80342"/>
                  <a:pt x="111264" y="70989"/>
                  <a:pt x="122713" y="70989"/>
                </a:cubicBezTo>
                <a:close/>
                <a:moveTo>
                  <a:pt x="20816" y="0"/>
                </a:moveTo>
                <a:lnTo>
                  <a:pt x="576590" y="0"/>
                </a:lnTo>
                <a:cubicBezTo>
                  <a:pt x="588039" y="0"/>
                  <a:pt x="597406" y="9354"/>
                  <a:pt x="597406" y="20786"/>
                </a:cubicBezTo>
                <a:lnTo>
                  <a:pt x="597406" y="399187"/>
                </a:lnTo>
                <a:lnTo>
                  <a:pt x="569617" y="371438"/>
                </a:lnTo>
                <a:cubicBezTo>
                  <a:pt x="577735" y="353771"/>
                  <a:pt x="581898" y="334440"/>
                  <a:pt x="581898" y="314694"/>
                </a:cubicBezTo>
                <a:cubicBezTo>
                  <a:pt x="581898" y="285282"/>
                  <a:pt x="572740" y="257325"/>
                  <a:pt x="555775" y="233942"/>
                </a:cubicBezTo>
                <a:lnTo>
                  <a:pt x="555775" y="41571"/>
                </a:lnTo>
                <a:lnTo>
                  <a:pt x="41631" y="41571"/>
                </a:lnTo>
                <a:lnTo>
                  <a:pt x="41631" y="428183"/>
                </a:lnTo>
                <a:lnTo>
                  <a:pt x="366145" y="428183"/>
                </a:lnTo>
                <a:cubicBezTo>
                  <a:pt x="388938" y="443876"/>
                  <a:pt x="415790" y="452294"/>
                  <a:pt x="444100" y="452294"/>
                </a:cubicBezTo>
                <a:cubicBezTo>
                  <a:pt x="463874" y="452294"/>
                  <a:pt x="483233" y="448033"/>
                  <a:pt x="500926" y="440031"/>
                </a:cubicBezTo>
                <a:lnTo>
                  <a:pt x="530692" y="469754"/>
                </a:lnTo>
                <a:lnTo>
                  <a:pt x="20816" y="469754"/>
                </a:lnTo>
                <a:cubicBezTo>
                  <a:pt x="9367" y="469754"/>
                  <a:pt x="0" y="460401"/>
                  <a:pt x="0" y="448968"/>
                </a:cubicBezTo>
                <a:lnTo>
                  <a:pt x="0" y="20786"/>
                </a:lnTo>
                <a:cubicBezTo>
                  <a:pt x="0" y="9354"/>
                  <a:pt x="9367" y="0"/>
                  <a:pt x="20816" y="0"/>
                </a:cubicBezTo>
                <a:close/>
              </a:path>
            </a:pathLst>
          </a:custGeom>
          <a:solidFill>
            <a:schemeClr val="bg1"/>
          </a:solidFill>
          <a:ln>
            <a:noFill/>
          </a:ln>
        </p:spPr>
        <p:txBody>
          <a:bodyPr/>
          <a:p>
            <a:pPr>
              <a:lnSpc>
                <a:spcPct val="120000"/>
              </a:lnSpc>
            </a:pPr>
            <a:endParaRPr lang="zh-CN" altLang="en-US">
              <a:latin typeface="Arial" panose="020B0604020202020204" pitchFamily="34" charset="0"/>
              <a:ea typeface="微软雅黑" panose="020B0503020204020204" charset="-122"/>
              <a:sym typeface="Arial" panose="020B0604020202020204" pitchFamily="34" charset="0"/>
            </a:endParaRPr>
          </a:p>
        </p:txBody>
      </p:sp>
      <p:sp>
        <p:nvSpPr>
          <p:cNvPr id="14" name="barscode-search_57442"/>
          <p:cNvSpPr>
            <a:spLocks noChangeAspect="1"/>
          </p:cNvSpPr>
          <p:nvPr>
            <p:custDataLst>
              <p:tags r:id="rId39"/>
            </p:custDataLst>
          </p:nvPr>
        </p:nvSpPr>
        <p:spPr bwMode="auto">
          <a:xfrm>
            <a:off x="4998225" y="3808088"/>
            <a:ext cx="379139" cy="299948"/>
          </a:xfrm>
          <a:custGeom>
            <a:avLst/>
            <a:gdLst>
              <a:gd name="connsiteX0" fmla="*/ 441591 w 609207"/>
              <a:gd name="connsiteY0" fmla="*/ 246218 h 481962"/>
              <a:gd name="connsiteX1" fmla="*/ 393195 w 609207"/>
              <a:gd name="connsiteY1" fmla="*/ 266175 h 481962"/>
              <a:gd name="connsiteX2" fmla="*/ 393195 w 609207"/>
              <a:gd name="connsiteY2" fmla="*/ 362842 h 481962"/>
              <a:gd name="connsiteX3" fmla="*/ 441591 w 609207"/>
              <a:gd name="connsiteY3" fmla="*/ 382904 h 481962"/>
              <a:gd name="connsiteX4" fmla="*/ 489987 w 609207"/>
              <a:gd name="connsiteY4" fmla="*/ 362842 h 481962"/>
              <a:gd name="connsiteX5" fmla="*/ 509970 w 609207"/>
              <a:gd name="connsiteY5" fmla="*/ 314509 h 481962"/>
              <a:gd name="connsiteX6" fmla="*/ 489987 w 609207"/>
              <a:gd name="connsiteY6" fmla="*/ 266175 h 481962"/>
              <a:gd name="connsiteX7" fmla="*/ 441591 w 609207"/>
              <a:gd name="connsiteY7" fmla="*/ 246218 h 481962"/>
              <a:gd name="connsiteX8" fmla="*/ 441591 w 609207"/>
              <a:gd name="connsiteY8" fmla="*/ 204640 h 481962"/>
              <a:gd name="connsiteX9" fmla="*/ 519441 w 609207"/>
              <a:gd name="connsiteY9" fmla="*/ 236863 h 481962"/>
              <a:gd name="connsiteX10" fmla="*/ 551601 w 609207"/>
              <a:gd name="connsiteY10" fmla="*/ 314509 h 481962"/>
              <a:gd name="connsiteX11" fmla="*/ 532763 w 609207"/>
              <a:gd name="connsiteY11" fmla="*/ 376147 h 481962"/>
              <a:gd name="connsiteX12" fmla="*/ 603119 w 609207"/>
              <a:gd name="connsiteY12" fmla="*/ 446517 h 481962"/>
              <a:gd name="connsiteX13" fmla="*/ 603119 w 609207"/>
              <a:gd name="connsiteY13" fmla="*/ 475829 h 481962"/>
              <a:gd name="connsiteX14" fmla="*/ 588340 w 609207"/>
              <a:gd name="connsiteY14" fmla="*/ 481962 h 481962"/>
              <a:gd name="connsiteX15" fmla="*/ 573665 w 609207"/>
              <a:gd name="connsiteY15" fmla="*/ 475829 h 481962"/>
              <a:gd name="connsiteX16" fmla="*/ 503309 w 609207"/>
              <a:gd name="connsiteY16" fmla="*/ 405563 h 481962"/>
              <a:gd name="connsiteX17" fmla="*/ 441591 w 609207"/>
              <a:gd name="connsiteY17" fmla="*/ 424481 h 481962"/>
              <a:gd name="connsiteX18" fmla="*/ 363741 w 609207"/>
              <a:gd name="connsiteY18" fmla="*/ 392259 h 481962"/>
              <a:gd name="connsiteX19" fmla="*/ 363741 w 609207"/>
              <a:gd name="connsiteY19" fmla="*/ 236863 h 481962"/>
              <a:gd name="connsiteX20" fmla="*/ 441591 w 609207"/>
              <a:gd name="connsiteY20" fmla="*/ 204640 h 481962"/>
              <a:gd name="connsiteX21" fmla="*/ 455782 w 609207"/>
              <a:gd name="connsiteY21" fmla="*/ 70989 h 481962"/>
              <a:gd name="connsiteX22" fmla="*/ 476599 w 609207"/>
              <a:gd name="connsiteY22" fmla="*/ 91778 h 481962"/>
              <a:gd name="connsiteX23" fmla="*/ 476599 w 609207"/>
              <a:gd name="connsiteY23" fmla="*/ 180859 h 481962"/>
              <a:gd name="connsiteX24" fmla="*/ 444124 w 609207"/>
              <a:gd name="connsiteY24" fmla="*/ 177013 h 481962"/>
              <a:gd name="connsiteX25" fmla="*/ 434965 w 609207"/>
              <a:gd name="connsiteY25" fmla="*/ 177325 h 481962"/>
              <a:gd name="connsiteX26" fmla="*/ 434965 w 609207"/>
              <a:gd name="connsiteY26" fmla="*/ 91778 h 481962"/>
              <a:gd name="connsiteX27" fmla="*/ 455782 w 609207"/>
              <a:gd name="connsiteY27" fmla="*/ 70989 h 481962"/>
              <a:gd name="connsiteX28" fmla="*/ 372515 w 609207"/>
              <a:gd name="connsiteY28" fmla="*/ 70989 h 481962"/>
              <a:gd name="connsiteX29" fmla="*/ 393332 w 609207"/>
              <a:gd name="connsiteY29" fmla="*/ 91780 h 481962"/>
              <a:gd name="connsiteX30" fmla="*/ 393332 w 609207"/>
              <a:gd name="connsiteY30" fmla="*/ 186692 h 481962"/>
              <a:gd name="connsiteX31" fmla="*/ 351698 w 609207"/>
              <a:gd name="connsiteY31" fmla="*/ 212473 h 481962"/>
              <a:gd name="connsiteX32" fmla="*/ 351698 w 609207"/>
              <a:gd name="connsiteY32" fmla="*/ 91780 h 481962"/>
              <a:gd name="connsiteX33" fmla="*/ 372515 w 609207"/>
              <a:gd name="connsiteY33" fmla="*/ 70989 h 481962"/>
              <a:gd name="connsiteX34" fmla="*/ 289248 w 609207"/>
              <a:gd name="connsiteY34" fmla="*/ 70989 h 481962"/>
              <a:gd name="connsiteX35" fmla="*/ 310065 w 609207"/>
              <a:gd name="connsiteY35" fmla="*/ 91773 h 481962"/>
              <a:gd name="connsiteX36" fmla="*/ 310065 w 609207"/>
              <a:gd name="connsiteY36" fmla="*/ 282366 h 481962"/>
              <a:gd name="connsiteX37" fmla="*/ 306318 w 609207"/>
              <a:gd name="connsiteY37" fmla="*/ 314686 h 481962"/>
              <a:gd name="connsiteX38" fmla="*/ 310065 w 609207"/>
              <a:gd name="connsiteY38" fmla="*/ 346901 h 481962"/>
              <a:gd name="connsiteX39" fmla="*/ 310065 w 609207"/>
              <a:gd name="connsiteY39" fmla="*/ 388990 h 481962"/>
              <a:gd name="connsiteX40" fmla="*/ 289248 w 609207"/>
              <a:gd name="connsiteY40" fmla="*/ 409774 h 481962"/>
              <a:gd name="connsiteX41" fmla="*/ 268431 w 609207"/>
              <a:gd name="connsiteY41" fmla="*/ 388990 h 481962"/>
              <a:gd name="connsiteX42" fmla="*/ 268431 w 609207"/>
              <a:gd name="connsiteY42" fmla="*/ 91773 h 481962"/>
              <a:gd name="connsiteX43" fmla="*/ 289248 w 609207"/>
              <a:gd name="connsiteY43" fmla="*/ 70989 h 481962"/>
              <a:gd name="connsiteX44" fmla="*/ 205980 w 609207"/>
              <a:gd name="connsiteY44" fmla="*/ 70989 h 481962"/>
              <a:gd name="connsiteX45" fmla="*/ 226797 w 609207"/>
              <a:gd name="connsiteY45" fmla="*/ 91773 h 481962"/>
              <a:gd name="connsiteX46" fmla="*/ 226797 w 609207"/>
              <a:gd name="connsiteY46" fmla="*/ 388990 h 481962"/>
              <a:gd name="connsiteX47" fmla="*/ 205980 w 609207"/>
              <a:gd name="connsiteY47" fmla="*/ 409774 h 481962"/>
              <a:gd name="connsiteX48" fmla="*/ 185163 w 609207"/>
              <a:gd name="connsiteY48" fmla="*/ 388990 h 481962"/>
              <a:gd name="connsiteX49" fmla="*/ 185163 w 609207"/>
              <a:gd name="connsiteY49" fmla="*/ 91773 h 481962"/>
              <a:gd name="connsiteX50" fmla="*/ 205980 w 609207"/>
              <a:gd name="connsiteY50" fmla="*/ 70989 h 481962"/>
              <a:gd name="connsiteX51" fmla="*/ 122713 w 609207"/>
              <a:gd name="connsiteY51" fmla="*/ 70989 h 481962"/>
              <a:gd name="connsiteX52" fmla="*/ 143530 w 609207"/>
              <a:gd name="connsiteY52" fmla="*/ 91773 h 481962"/>
              <a:gd name="connsiteX53" fmla="*/ 143530 w 609207"/>
              <a:gd name="connsiteY53" fmla="*/ 388990 h 481962"/>
              <a:gd name="connsiteX54" fmla="*/ 122713 w 609207"/>
              <a:gd name="connsiteY54" fmla="*/ 409774 h 481962"/>
              <a:gd name="connsiteX55" fmla="*/ 101896 w 609207"/>
              <a:gd name="connsiteY55" fmla="*/ 388990 h 481962"/>
              <a:gd name="connsiteX56" fmla="*/ 101896 w 609207"/>
              <a:gd name="connsiteY56" fmla="*/ 91773 h 481962"/>
              <a:gd name="connsiteX57" fmla="*/ 122713 w 609207"/>
              <a:gd name="connsiteY57" fmla="*/ 70989 h 481962"/>
              <a:gd name="connsiteX58" fmla="*/ 20816 w 609207"/>
              <a:gd name="connsiteY58" fmla="*/ 0 h 481962"/>
              <a:gd name="connsiteX59" fmla="*/ 576590 w 609207"/>
              <a:gd name="connsiteY59" fmla="*/ 0 h 481962"/>
              <a:gd name="connsiteX60" fmla="*/ 597406 w 609207"/>
              <a:gd name="connsiteY60" fmla="*/ 20786 h 481962"/>
              <a:gd name="connsiteX61" fmla="*/ 597406 w 609207"/>
              <a:gd name="connsiteY61" fmla="*/ 399187 h 481962"/>
              <a:gd name="connsiteX62" fmla="*/ 569617 w 609207"/>
              <a:gd name="connsiteY62" fmla="*/ 371438 h 481962"/>
              <a:gd name="connsiteX63" fmla="*/ 581898 w 609207"/>
              <a:gd name="connsiteY63" fmla="*/ 314694 h 481962"/>
              <a:gd name="connsiteX64" fmla="*/ 555775 w 609207"/>
              <a:gd name="connsiteY64" fmla="*/ 233942 h 481962"/>
              <a:gd name="connsiteX65" fmla="*/ 555775 w 609207"/>
              <a:gd name="connsiteY65" fmla="*/ 41571 h 481962"/>
              <a:gd name="connsiteX66" fmla="*/ 41631 w 609207"/>
              <a:gd name="connsiteY66" fmla="*/ 41571 h 481962"/>
              <a:gd name="connsiteX67" fmla="*/ 41631 w 609207"/>
              <a:gd name="connsiteY67" fmla="*/ 428183 h 481962"/>
              <a:gd name="connsiteX68" fmla="*/ 366145 w 609207"/>
              <a:gd name="connsiteY68" fmla="*/ 428183 h 481962"/>
              <a:gd name="connsiteX69" fmla="*/ 444100 w 609207"/>
              <a:gd name="connsiteY69" fmla="*/ 452294 h 481962"/>
              <a:gd name="connsiteX70" fmla="*/ 500926 w 609207"/>
              <a:gd name="connsiteY70" fmla="*/ 440031 h 481962"/>
              <a:gd name="connsiteX71" fmla="*/ 530692 w 609207"/>
              <a:gd name="connsiteY71" fmla="*/ 469754 h 481962"/>
              <a:gd name="connsiteX72" fmla="*/ 20816 w 609207"/>
              <a:gd name="connsiteY72" fmla="*/ 469754 h 481962"/>
              <a:gd name="connsiteX73" fmla="*/ 0 w 609207"/>
              <a:gd name="connsiteY73" fmla="*/ 448968 h 481962"/>
              <a:gd name="connsiteX74" fmla="*/ 0 w 609207"/>
              <a:gd name="connsiteY74" fmla="*/ 20786 h 481962"/>
              <a:gd name="connsiteX75" fmla="*/ 20816 w 609207"/>
              <a:gd name="connsiteY75" fmla="*/ 0 h 481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609207" h="481962">
                <a:moveTo>
                  <a:pt x="441591" y="246218"/>
                </a:moveTo>
                <a:cubicBezTo>
                  <a:pt x="423273" y="246218"/>
                  <a:pt x="406100" y="253286"/>
                  <a:pt x="393195" y="266175"/>
                </a:cubicBezTo>
                <a:cubicBezTo>
                  <a:pt x="366447" y="292888"/>
                  <a:pt x="366447" y="336233"/>
                  <a:pt x="393195" y="362842"/>
                </a:cubicBezTo>
                <a:cubicBezTo>
                  <a:pt x="406100" y="375835"/>
                  <a:pt x="423273" y="382904"/>
                  <a:pt x="441591" y="382904"/>
                </a:cubicBezTo>
                <a:cubicBezTo>
                  <a:pt x="459804" y="382904"/>
                  <a:pt x="476977" y="375835"/>
                  <a:pt x="489987" y="362842"/>
                </a:cubicBezTo>
                <a:cubicBezTo>
                  <a:pt x="502892" y="349953"/>
                  <a:pt x="509970" y="332803"/>
                  <a:pt x="509970" y="314509"/>
                </a:cubicBezTo>
                <a:cubicBezTo>
                  <a:pt x="509970" y="296318"/>
                  <a:pt x="502892" y="279168"/>
                  <a:pt x="489987" y="266175"/>
                </a:cubicBezTo>
                <a:cubicBezTo>
                  <a:pt x="476977" y="253286"/>
                  <a:pt x="459804" y="246218"/>
                  <a:pt x="441591" y="246218"/>
                </a:cubicBezTo>
                <a:close/>
                <a:moveTo>
                  <a:pt x="441591" y="204640"/>
                </a:moveTo>
                <a:cubicBezTo>
                  <a:pt x="470941" y="204640"/>
                  <a:pt x="498625" y="216074"/>
                  <a:pt x="519441" y="236863"/>
                </a:cubicBezTo>
                <a:cubicBezTo>
                  <a:pt x="540152" y="257547"/>
                  <a:pt x="551601" y="285196"/>
                  <a:pt x="551601" y="314509"/>
                </a:cubicBezTo>
                <a:cubicBezTo>
                  <a:pt x="551601" y="336856"/>
                  <a:pt x="545044" y="358165"/>
                  <a:pt x="532763" y="376147"/>
                </a:cubicBezTo>
                <a:lnTo>
                  <a:pt x="603119" y="446517"/>
                </a:lnTo>
                <a:cubicBezTo>
                  <a:pt x="611237" y="454625"/>
                  <a:pt x="611237" y="467722"/>
                  <a:pt x="603119" y="475829"/>
                </a:cubicBezTo>
                <a:cubicBezTo>
                  <a:pt x="599060" y="479883"/>
                  <a:pt x="593648" y="481962"/>
                  <a:pt x="588340" y="481962"/>
                </a:cubicBezTo>
                <a:cubicBezTo>
                  <a:pt x="583032" y="481962"/>
                  <a:pt x="577724" y="479883"/>
                  <a:pt x="573665" y="475829"/>
                </a:cubicBezTo>
                <a:lnTo>
                  <a:pt x="503309" y="405563"/>
                </a:lnTo>
                <a:cubicBezTo>
                  <a:pt x="485199" y="417829"/>
                  <a:pt x="463863" y="424481"/>
                  <a:pt x="441591" y="424481"/>
                </a:cubicBezTo>
                <a:cubicBezTo>
                  <a:pt x="412137" y="424481"/>
                  <a:pt x="384556" y="413047"/>
                  <a:pt x="363741" y="392259"/>
                </a:cubicBezTo>
                <a:cubicBezTo>
                  <a:pt x="320861" y="349434"/>
                  <a:pt x="320861" y="279687"/>
                  <a:pt x="363741" y="236863"/>
                </a:cubicBezTo>
                <a:cubicBezTo>
                  <a:pt x="384556" y="216074"/>
                  <a:pt x="412137" y="204640"/>
                  <a:pt x="441591" y="204640"/>
                </a:cubicBezTo>
                <a:close/>
                <a:moveTo>
                  <a:pt x="455782" y="70989"/>
                </a:moveTo>
                <a:cubicBezTo>
                  <a:pt x="467335" y="70989"/>
                  <a:pt x="476599" y="80344"/>
                  <a:pt x="476599" y="91778"/>
                </a:cubicBezTo>
                <a:lnTo>
                  <a:pt x="476599" y="180859"/>
                </a:lnTo>
                <a:cubicBezTo>
                  <a:pt x="466086" y="178364"/>
                  <a:pt x="455157" y="177013"/>
                  <a:pt x="444124" y="177013"/>
                </a:cubicBezTo>
                <a:cubicBezTo>
                  <a:pt x="441002" y="177013"/>
                  <a:pt x="437983" y="177117"/>
                  <a:pt x="434965" y="177325"/>
                </a:cubicBezTo>
                <a:lnTo>
                  <a:pt x="434965" y="91778"/>
                </a:lnTo>
                <a:cubicBezTo>
                  <a:pt x="434965" y="80344"/>
                  <a:pt x="444333" y="70989"/>
                  <a:pt x="455782" y="70989"/>
                </a:cubicBezTo>
                <a:close/>
                <a:moveTo>
                  <a:pt x="372515" y="70989"/>
                </a:moveTo>
                <a:cubicBezTo>
                  <a:pt x="384068" y="70989"/>
                  <a:pt x="393332" y="80345"/>
                  <a:pt x="393332" y="91780"/>
                </a:cubicBezTo>
                <a:lnTo>
                  <a:pt x="393332" y="186692"/>
                </a:lnTo>
                <a:cubicBezTo>
                  <a:pt x="378240" y="192617"/>
                  <a:pt x="364084" y="201350"/>
                  <a:pt x="351698" y="212473"/>
                </a:cubicBezTo>
                <a:lnTo>
                  <a:pt x="351698" y="91780"/>
                </a:lnTo>
                <a:cubicBezTo>
                  <a:pt x="351698" y="80345"/>
                  <a:pt x="361066" y="70989"/>
                  <a:pt x="372515" y="70989"/>
                </a:cubicBezTo>
                <a:close/>
                <a:moveTo>
                  <a:pt x="289248" y="70989"/>
                </a:moveTo>
                <a:cubicBezTo>
                  <a:pt x="300801" y="70989"/>
                  <a:pt x="310065" y="80342"/>
                  <a:pt x="310065" y="91773"/>
                </a:cubicBezTo>
                <a:lnTo>
                  <a:pt x="310065" y="282366"/>
                </a:lnTo>
                <a:cubicBezTo>
                  <a:pt x="307567" y="292758"/>
                  <a:pt x="306318" y="303566"/>
                  <a:pt x="306318" y="314686"/>
                </a:cubicBezTo>
                <a:cubicBezTo>
                  <a:pt x="306318" y="325701"/>
                  <a:pt x="307567" y="336509"/>
                  <a:pt x="310065" y="346901"/>
                </a:cubicBezTo>
                <a:lnTo>
                  <a:pt x="310065" y="388990"/>
                </a:lnTo>
                <a:cubicBezTo>
                  <a:pt x="310065" y="400421"/>
                  <a:pt x="300801" y="409774"/>
                  <a:pt x="289248" y="409774"/>
                </a:cubicBezTo>
                <a:cubicBezTo>
                  <a:pt x="277799" y="409774"/>
                  <a:pt x="268431" y="400421"/>
                  <a:pt x="268431" y="388990"/>
                </a:cubicBezTo>
                <a:lnTo>
                  <a:pt x="268431" y="91773"/>
                </a:lnTo>
                <a:cubicBezTo>
                  <a:pt x="268431" y="80342"/>
                  <a:pt x="277799" y="70989"/>
                  <a:pt x="289248" y="70989"/>
                </a:cubicBezTo>
                <a:close/>
                <a:moveTo>
                  <a:pt x="205980" y="70989"/>
                </a:moveTo>
                <a:cubicBezTo>
                  <a:pt x="217533" y="70989"/>
                  <a:pt x="226797" y="80342"/>
                  <a:pt x="226797" y="91773"/>
                </a:cubicBezTo>
                <a:lnTo>
                  <a:pt x="226797" y="388990"/>
                </a:lnTo>
                <a:cubicBezTo>
                  <a:pt x="226797" y="400421"/>
                  <a:pt x="217533" y="409774"/>
                  <a:pt x="205980" y="409774"/>
                </a:cubicBezTo>
                <a:cubicBezTo>
                  <a:pt x="194531" y="409774"/>
                  <a:pt x="185163" y="400421"/>
                  <a:pt x="185163" y="388990"/>
                </a:cubicBezTo>
                <a:lnTo>
                  <a:pt x="185163" y="91773"/>
                </a:lnTo>
                <a:cubicBezTo>
                  <a:pt x="185163" y="80342"/>
                  <a:pt x="194531" y="70989"/>
                  <a:pt x="205980" y="70989"/>
                </a:cubicBezTo>
                <a:close/>
                <a:moveTo>
                  <a:pt x="122713" y="70989"/>
                </a:moveTo>
                <a:cubicBezTo>
                  <a:pt x="134266" y="70989"/>
                  <a:pt x="143530" y="80342"/>
                  <a:pt x="143530" y="91773"/>
                </a:cubicBezTo>
                <a:lnTo>
                  <a:pt x="143530" y="388990"/>
                </a:lnTo>
                <a:cubicBezTo>
                  <a:pt x="143530" y="400421"/>
                  <a:pt x="134266" y="409774"/>
                  <a:pt x="122713" y="409774"/>
                </a:cubicBezTo>
                <a:cubicBezTo>
                  <a:pt x="111264" y="409774"/>
                  <a:pt x="101896" y="400421"/>
                  <a:pt x="101896" y="388990"/>
                </a:cubicBezTo>
                <a:lnTo>
                  <a:pt x="101896" y="91773"/>
                </a:lnTo>
                <a:cubicBezTo>
                  <a:pt x="101896" y="80342"/>
                  <a:pt x="111264" y="70989"/>
                  <a:pt x="122713" y="70989"/>
                </a:cubicBezTo>
                <a:close/>
                <a:moveTo>
                  <a:pt x="20816" y="0"/>
                </a:moveTo>
                <a:lnTo>
                  <a:pt x="576590" y="0"/>
                </a:lnTo>
                <a:cubicBezTo>
                  <a:pt x="588039" y="0"/>
                  <a:pt x="597406" y="9354"/>
                  <a:pt x="597406" y="20786"/>
                </a:cubicBezTo>
                <a:lnTo>
                  <a:pt x="597406" y="399187"/>
                </a:lnTo>
                <a:lnTo>
                  <a:pt x="569617" y="371438"/>
                </a:lnTo>
                <a:cubicBezTo>
                  <a:pt x="577735" y="353771"/>
                  <a:pt x="581898" y="334440"/>
                  <a:pt x="581898" y="314694"/>
                </a:cubicBezTo>
                <a:cubicBezTo>
                  <a:pt x="581898" y="285282"/>
                  <a:pt x="572740" y="257325"/>
                  <a:pt x="555775" y="233942"/>
                </a:cubicBezTo>
                <a:lnTo>
                  <a:pt x="555775" y="41571"/>
                </a:lnTo>
                <a:lnTo>
                  <a:pt x="41631" y="41571"/>
                </a:lnTo>
                <a:lnTo>
                  <a:pt x="41631" y="428183"/>
                </a:lnTo>
                <a:lnTo>
                  <a:pt x="366145" y="428183"/>
                </a:lnTo>
                <a:cubicBezTo>
                  <a:pt x="388938" y="443876"/>
                  <a:pt x="415790" y="452294"/>
                  <a:pt x="444100" y="452294"/>
                </a:cubicBezTo>
                <a:cubicBezTo>
                  <a:pt x="463874" y="452294"/>
                  <a:pt x="483233" y="448033"/>
                  <a:pt x="500926" y="440031"/>
                </a:cubicBezTo>
                <a:lnTo>
                  <a:pt x="530692" y="469754"/>
                </a:lnTo>
                <a:lnTo>
                  <a:pt x="20816" y="469754"/>
                </a:lnTo>
                <a:cubicBezTo>
                  <a:pt x="9367" y="469754"/>
                  <a:pt x="0" y="460401"/>
                  <a:pt x="0" y="448968"/>
                </a:cubicBezTo>
                <a:lnTo>
                  <a:pt x="0" y="20786"/>
                </a:lnTo>
                <a:cubicBezTo>
                  <a:pt x="0" y="9354"/>
                  <a:pt x="9367" y="0"/>
                  <a:pt x="20816" y="0"/>
                </a:cubicBezTo>
                <a:close/>
              </a:path>
            </a:pathLst>
          </a:custGeom>
          <a:solidFill>
            <a:schemeClr val="bg1"/>
          </a:solidFill>
          <a:ln>
            <a:noFill/>
          </a:ln>
        </p:spPr>
        <p:txBody>
          <a:bodyPr/>
          <a:lstStyle/>
          <a:p>
            <a:pPr>
              <a:lnSpc>
                <a:spcPct val="120000"/>
              </a:lnSpc>
            </a:pPr>
            <a:endParaRPr lang="zh-CN" altLang="en-US">
              <a:latin typeface="Arial" panose="020B0604020202020204" pitchFamily="34" charset="0"/>
              <a:ea typeface="微软雅黑" panose="020B0503020204020204" charset="-122"/>
              <a:sym typeface="Arial" panose="020B0604020202020204" pitchFamily="34" charset="0"/>
            </a:endParaRPr>
          </a:p>
        </p:txBody>
      </p:sp>
      <p:sp>
        <p:nvSpPr>
          <p:cNvPr id="46" name="barscode-search_57442"/>
          <p:cNvSpPr>
            <a:spLocks noChangeAspect="1"/>
          </p:cNvSpPr>
          <p:nvPr>
            <p:custDataLst>
              <p:tags r:id="rId40"/>
            </p:custDataLst>
          </p:nvPr>
        </p:nvSpPr>
        <p:spPr bwMode="auto">
          <a:xfrm>
            <a:off x="6841630" y="3808088"/>
            <a:ext cx="379139" cy="299948"/>
          </a:xfrm>
          <a:custGeom>
            <a:avLst/>
            <a:gdLst>
              <a:gd name="connsiteX0" fmla="*/ 441591 w 609207"/>
              <a:gd name="connsiteY0" fmla="*/ 246218 h 481962"/>
              <a:gd name="connsiteX1" fmla="*/ 393195 w 609207"/>
              <a:gd name="connsiteY1" fmla="*/ 266175 h 481962"/>
              <a:gd name="connsiteX2" fmla="*/ 393195 w 609207"/>
              <a:gd name="connsiteY2" fmla="*/ 362842 h 481962"/>
              <a:gd name="connsiteX3" fmla="*/ 441591 w 609207"/>
              <a:gd name="connsiteY3" fmla="*/ 382904 h 481962"/>
              <a:gd name="connsiteX4" fmla="*/ 489987 w 609207"/>
              <a:gd name="connsiteY4" fmla="*/ 362842 h 481962"/>
              <a:gd name="connsiteX5" fmla="*/ 509970 w 609207"/>
              <a:gd name="connsiteY5" fmla="*/ 314509 h 481962"/>
              <a:gd name="connsiteX6" fmla="*/ 489987 w 609207"/>
              <a:gd name="connsiteY6" fmla="*/ 266175 h 481962"/>
              <a:gd name="connsiteX7" fmla="*/ 441591 w 609207"/>
              <a:gd name="connsiteY7" fmla="*/ 246218 h 481962"/>
              <a:gd name="connsiteX8" fmla="*/ 441591 w 609207"/>
              <a:gd name="connsiteY8" fmla="*/ 204640 h 481962"/>
              <a:gd name="connsiteX9" fmla="*/ 519441 w 609207"/>
              <a:gd name="connsiteY9" fmla="*/ 236863 h 481962"/>
              <a:gd name="connsiteX10" fmla="*/ 551601 w 609207"/>
              <a:gd name="connsiteY10" fmla="*/ 314509 h 481962"/>
              <a:gd name="connsiteX11" fmla="*/ 532763 w 609207"/>
              <a:gd name="connsiteY11" fmla="*/ 376147 h 481962"/>
              <a:gd name="connsiteX12" fmla="*/ 603119 w 609207"/>
              <a:gd name="connsiteY12" fmla="*/ 446517 h 481962"/>
              <a:gd name="connsiteX13" fmla="*/ 603119 w 609207"/>
              <a:gd name="connsiteY13" fmla="*/ 475829 h 481962"/>
              <a:gd name="connsiteX14" fmla="*/ 588340 w 609207"/>
              <a:gd name="connsiteY14" fmla="*/ 481962 h 481962"/>
              <a:gd name="connsiteX15" fmla="*/ 573665 w 609207"/>
              <a:gd name="connsiteY15" fmla="*/ 475829 h 481962"/>
              <a:gd name="connsiteX16" fmla="*/ 503309 w 609207"/>
              <a:gd name="connsiteY16" fmla="*/ 405563 h 481962"/>
              <a:gd name="connsiteX17" fmla="*/ 441591 w 609207"/>
              <a:gd name="connsiteY17" fmla="*/ 424481 h 481962"/>
              <a:gd name="connsiteX18" fmla="*/ 363741 w 609207"/>
              <a:gd name="connsiteY18" fmla="*/ 392259 h 481962"/>
              <a:gd name="connsiteX19" fmla="*/ 363741 w 609207"/>
              <a:gd name="connsiteY19" fmla="*/ 236863 h 481962"/>
              <a:gd name="connsiteX20" fmla="*/ 441591 w 609207"/>
              <a:gd name="connsiteY20" fmla="*/ 204640 h 481962"/>
              <a:gd name="connsiteX21" fmla="*/ 455782 w 609207"/>
              <a:gd name="connsiteY21" fmla="*/ 70989 h 481962"/>
              <a:gd name="connsiteX22" fmla="*/ 476599 w 609207"/>
              <a:gd name="connsiteY22" fmla="*/ 91778 h 481962"/>
              <a:gd name="connsiteX23" fmla="*/ 476599 w 609207"/>
              <a:gd name="connsiteY23" fmla="*/ 180859 h 481962"/>
              <a:gd name="connsiteX24" fmla="*/ 444124 w 609207"/>
              <a:gd name="connsiteY24" fmla="*/ 177013 h 481962"/>
              <a:gd name="connsiteX25" fmla="*/ 434965 w 609207"/>
              <a:gd name="connsiteY25" fmla="*/ 177325 h 481962"/>
              <a:gd name="connsiteX26" fmla="*/ 434965 w 609207"/>
              <a:gd name="connsiteY26" fmla="*/ 91778 h 481962"/>
              <a:gd name="connsiteX27" fmla="*/ 455782 w 609207"/>
              <a:gd name="connsiteY27" fmla="*/ 70989 h 481962"/>
              <a:gd name="connsiteX28" fmla="*/ 372515 w 609207"/>
              <a:gd name="connsiteY28" fmla="*/ 70989 h 481962"/>
              <a:gd name="connsiteX29" fmla="*/ 393332 w 609207"/>
              <a:gd name="connsiteY29" fmla="*/ 91780 h 481962"/>
              <a:gd name="connsiteX30" fmla="*/ 393332 w 609207"/>
              <a:gd name="connsiteY30" fmla="*/ 186692 h 481962"/>
              <a:gd name="connsiteX31" fmla="*/ 351698 w 609207"/>
              <a:gd name="connsiteY31" fmla="*/ 212473 h 481962"/>
              <a:gd name="connsiteX32" fmla="*/ 351698 w 609207"/>
              <a:gd name="connsiteY32" fmla="*/ 91780 h 481962"/>
              <a:gd name="connsiteX33" fmla="*/ 372515 w 609207"/>
              <a:gd name="connsiteY33" fmla="*/ 70989 h 481962"/>
              <a:gd name="connsiteX34" fmla="*/ 289248 w 609207"/>
              <a:gd name="connsiteY34" fmla="*/ 70989 h 481962"/>
              <a:gd name="connsiteX35" fmla="*/ 310065 w 609207"/>
              <a:gd name="connsiteY35" fmla="*/ 91773 h 481962"/>
              <a:gd name="connsiteX36" fmla="*/ 310065 w 609207"/>
              <a:gd name="connsiteY36" fmla="*/ 282366 h 481962"/>
              <a:gd name="connsiteX37" fmla="*/ 306318 w 609207"/>
              <a:gd name="connsiteY37" fmla="*/ 314686 h 481962"/>
              <a:gd name="connsiteX38" fmla="*/ 310065 w 609207"/>
              <a:gd name="connsiteY38" fmla="*/ 346901 h 481962"/>
              <a:gd name="connsiteX39" fmla="*/ 310065 w 609207"/>
              <a:gd name="connsiteY39" fmla="*/ 388990 h 481962"/>
              <a:gd name="connsiteX40" fmla="*/ 289248 w 609207"/>
              <a:gd name="connsiteY40" fmla="*/ 409774 h 481962"/>
              <a:gd name="connsiteX41" fmla="*/ 268431 w 609207"/>
              <a:gd name="connsiteY41" fmla="*/ 388990 h 481962"/>
              <a:gd name="connsiteX42" fmla="*/ 268431 w 609207"/>
              <a:gd name="connsiteY42" fmla="*/ 91773 h 481962"/>
              <a:gd name="connsiteX43" fmla="*/ 289248 w 609207"/>
              <a:gd name="connsiteY43" fmla="*/ 70989 h 481962"/>
              <a:gd name="connsiteX44" fmla="*/ 205980 w 609207"/>
              <a:gd name="connsiteY44" fmla="*/ 70989 h 481962"/>
              <a:gd name="connsiteX45" fmla="*/ 226797 w 609207"/>
              <a:gd name="connsiteY45" fmla="*/ 91773 h 481962"/>
              <a:gd name="connsiteX46" fmla="*/ 226797 w 609207"/>
              <a:gd name="connsiteY46" fmla="*/ 388990 h 481962"/>
              <a:gd name="connsiteX47" fmla="*/ 205980 w 609207"/>
              <a:gd name="connsiteY47" fmla="*/ 409774 h 481962"/>
              <a:gd name="connsiteX48" fmla="*/ 185163 w 609207"/>
              <a:gd name="connsiteY48" fmla="*/ 388990 h 481962"/>
              <a:gd name="connsiteX49" fmla="*/ 185163 w 609207"/>
              <a:gd name="connsiteY49" fmla="*/ 91773 h 481962"/>
              <a:gd name="connsiteX50" fmla="*/ 205980 w 609207"/>
              <a:gd name="connsiteY50" fmla="*/ 70989 h 481962"/>
              <a:gd name="connsiteX51" fmla="*/ 122713 w 609207"/>
              <a:gd name="connsiteY51" fmla="*/ 70989 h 481962"/>
              <a:gd name="connsiteX52" fmla="*/ 143530 w 609207"/>
              <a:gd name="connsiteY52" fmla="*/ 91773 h 481962"/>
              <a:gd name="connsiteX53" fmla="*/ 143530 w 609207"/>
              <a:gd name="connsiteY53" fmla="*/ 388990 h 481962"/>
              <a:gd name="connsiteX54" fmla="*/ 122713 w 609207"/>
              <a:gd name="connsiteY54" fmla="*/ 409774 h 481962"/>
              <a:gd name="connsiteX55" fmla="*/ 101896 w 609207"/>
              <a:gd name="connsiteY55" fmla="*/ 388990 h 481962"/>
              <a:gd name="connsiteX56" fmla="*/ 101896 w 609207"/>
              <a:gd name="connsiteY56" fmla="*/ 91773 h 481962"/>
              <a:gd name="connsiteX57" fmla="*/ 122713 w 609207"/>
              <a:gd name="connsiteY57" fmla="*/ 70989 h 481962"/>
              <a:gd name="connsiteX58" fmla="*/ 20816 w 609207"/>
              <a:gd name="connsiteY58" fmla="*/ 0 h 481962"/>
              <a:gd name="connsiteX59" fmla="*/ 576590 w 609207"/>
              <a:gd name="connsiteY59" fmla="*/ 0 h 481962"/>
              <a:gd name="connsiteX60" fmla="*/ 597406 w 609207"/>
              <a:gd name="connsiteY60" fmla="*/ 20786 h 481962"/>
              <a:gd name="connsiteX61" fmla="*/ 597406 w 609207"/>
              <a:gd name="connsiteY61" fmla="*/ 399187 h 481962"/>
              <a:gd name="connsiteX62" fmla="*/ 569617 w 609207"/>
              <a:gd name="connsiteY62" fmla="*/ 371438 h 481962"/>
              <a:gd name="connsiteX63" fmla="*/ 581898 w 609207"/>
              <a:gd name="connsiteY63" fmla="*/ 314694 h 481962"/>
              <a:gd name="connsiteX64" fmla="*/ 555775 w 609207"/>
              <a:gd name="connsiteY64" fmla="*/ 233942 h 481962"/>
              <a:gd name="connsiteX65" fmla="*/ 555775 w 609207"/>
              <a:gd name="connsiteY65" fmla="*/ 41571 h 481962"/>
              <a:gd name="connsiteX66" fmla="*/ 41631 w 609207"/>
              <a:gd name="connsiteY66" fmla="*/ 41571 h 481962"/>
              <a:gd name="connsiteX67" fmla="*/ 41631 w 609207"/>
              <a:gd name="connsiteY67" fmla="*/ 428183 h 481962"/>
              <a:gd name="connsiteX68" fmla="*/ 366145 w 609207"/>
              <a:gd name="connsiteY68" fmla="*/ 428183 h 481962"/>
              <a:gd name="connsiteX69" fmla="*/ 444100 w 609207"/>
              <a:gd name="connsiteY69" fmla="*/ 452294 h 481962"/>
              <a:gd name="connsiteX70" fmla="*/ 500926 w 609207"/>
              <a:gd name="connsiteY70" fmla="*/ 440031 h 481962"/>
              <a:gd name="connsiteX71" fmla="*/ 530692 w 609207"/>
              <a:gd name="connsiteY71" fmla="*/ 469754 h 481962"/>
              <a:gd name="connsiteX72" fmla="*/ 20816 w 609207"/>
              <a:gd name="connsiteY72" fmla="*/ 469754 h 481962"/>
              <a:gd name="connsiteX73" fmla="*/ 0 w 609207"/>
              <a:gd name="connsiteY73" fmla="*/ 448968 h 481962"/>
              <a:gd name="connsiteX74" fmla="*/ 0 w 609207"/>
              <a:gd name="connsiteY74" fmla="*/ 20786 h 481962"/>
              <a:gd name="connsiteX75" fmla="*/ 20816 w 609207"/>
              <a:gd name="connsiteY75" fmla="*/ 0 h 481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609207" h="481962">
                <a:moveTo>
                  <a:pt x="441591" y="246218"/>
                </a:moveTo>
                <a:cubicBezTo>
                  <a:pt x="423273" y="246218"/>
                  <a:pt x="406100" y="253286"/>
                  <a:pt x="393195" y="266175"/>
                </a:cubicBezTo>
                <a:cubicBezTo>
                  <a:pt x="366447" y="292888"/>
                  <a:pt x="366447" y="336233"/>
                  <a:pt x="393195" y="362842"/>
                </a:cubicBezTo>
                <a:cubicBezTo>
                  <a:pt x="406100" y="375835"/>
                  <a:pt x="423273" y="382904"/>
                  <a:pt x="441591" y="382904"/>
                </a:cubicBezTo>
                <a:cubicBezTo>
                  <a:pt x="459804" y="382904"/>
                  <a:pt x="476977" y="375835"/>
                  <a:pt x="489987" y="362842"/>
                </a:cubicBezTo>
                <a:cubicBezTo>
                  <a:pt x="502892" y="349953"/>
                  <a:pt x="509970" y="332803"/>
                  <a:pt x="509970" y="314509"/>
                </a:cubicBezTo>
                <a:cubicBezTo>
                  <a:pt x="509970" y="296318"/>
                  <a:pt x="502892" y="279168"/>
                  <a:pt x="489987" y="266175"/>
                </a:cubicBezTo>
                <a:cubicBezTo>
                  <a:pt x="476977" y="253286"/>
                  <a:pt x="459804" y="246218"/>
                  <a:pt x="441591" y="246218"/>
                </a:cubicBezTo>
                <a:close/>
                <a:moveTo>
                  <a:pt x="441591" y="204640"/>
                </a:moveTo>
                <a:cubicBezTo>
                  <a:pt x="470941" y="204640"/>
                  <a:pt x="498625" y="216074"/>
                  <a:pt x="519441" y="236863"/>
                </a:cubicBezTo>
                <a:cubicBezTo>
                  <a:pt x="540152" y="257547"/>
                  <a:pt x="551601" y="285196"/>
                  <a:pt x="551601" y="314509"/>
                </a:cubicBezTo>
                <a:cubicBezTo>
                  <a:pt x="551601" y="336856"/>
                  <a:pt x="545044" y="358165"/>
                  <a:pt x="532763" y="376147"/>
                </a:cubicBezTo>
                <a:lnTo>
                  <a:pt x="603119" y="446517"/>
                </a:lnTo>
                <a:cubicBezTo>
                  <a:pt x="611237" y="454625"/>
                  <a:pt x="611237" y="467722"/>
                  <a:pt x="603119" y="475829"/>
                </a:cubicBezTo>
                <a:cubicBezTo>
                  <a:pt x="599060" y="479883"/>
                  <a:pt x="593648" y="481962"/>
                  <a:pt x="588340" y="481962"/>
                </a:cubicBezTo>
                <a:cubicBezTo>
                  <a:pt x="583032" y="481962"/>
                  <a:pt x="577724" y="479883"/>
                  <a:pt x="573665" y="475829"/>
                </a:cubicBezTo>
                <a:lnTo>
                  <a:pt x="503309" y="405563"/>
                </a:lnTo>
                <a:cubicBezTo>
                  <a:pt x="485199" y="417829"/>
                  <a:pt x="463863" y="424481"/>
                  <a:pt x="441591" y="424481"/>
                </a:cubicBezTo>
                <a:cubicBezTo>
                  <a:pt x="412137" y="424481"/>
                  <a:pt x="384556" y="413047"/>
                  <a:pt x="363741" y="392259"/>
                </a:cubicBezTo>
                <a:cubicBezTo>
                  <a:pt x="320861" y="349434"/>
                  <a:pt x="320861" y="279687"/>
                  <a:pt x="363741" y="236863"/>
                </a:cubicBezTo>
                <a:cubicBezTo>
                  <a:pt x="384556" y="216074"/>
                  <a:pt x="412137" y="204640"/>
                  <a:pt x="441591" y="204640"/>
                </a:cubicBezTo>
                <a:close/>
                <a:moveTo>
                  <a:pt x="455782" y="70989"/>
                </a:moveTo>
                <a:cubicBezTo>
                  <a:pt x="467335" y="70989"/>
                  <a:pt x="476599" y="80344"/>
                  <a:pt x="476599" y="91778"/>
                </a:cubicBezTo>
                <a:lnTo>
                  <a:pt x="476599" y="180859"/>
                </a:lnTo>
                <a:cubicBezTo>
                  <a:pt x="466086" y="178364"/>
                  <a:pt x="455157" y="177013"/>
                  <a:pt x="444124" y="177013"/>
                </a:cubicBezTo>
                <a:cubicBezTo>
                  <a:pt x="441002" y="177013"/>
                  <a:pt x="437983" y="177117"/>
                  <a:pt x="434965" y="177325"/>
                </a:cubicBezTo>
                <a:lnTo>
                  <a:pt x="434965" y="91778"/>
                </a:lnTo>
                <a:cubicBezTo>
                  <a:pt x="434965" y="80344"/>
                  <a:pt x="444333" y="70989"/>
                  <a:pt x="455782" y="70989"/>
                </a:cubicBezTo>
                <a:close/>
                <a:moveTo>
                  <a:pt x="372515" y="70989"/>
                </a:moveTo>
                <a:cubicBezTo>
                  <a:pt x="384068" y="70989"/>
                  <a:pt x="393332" y="80345"/>
                  <a:pt x="393332" y="91780"/>
                </a:cubicBezTo>
                <a:lnTo>
                  <a:pt x="393332" y="186692"/>
                </a:lnTo>
                <a:cubicBezTo>
                  <a:pt x="378240" y="192617"/>
                  <a:pt x="364084" y="201350"/>
                  <a:pt x="351698" y="212473"/>
                </a:cubicBezTo>
                <a:lnTo>
                  <a:pt x="351698" y="91780"/>
                </a:lnTo>
                <a:cubicBezTo>
                  <a:pt x="351698" y="80345"/>
                  <a:pt x="361066" y="70989"/>
                  <a:pt x="372515" y="70989"/>
                </a:cubicBezTo>
                <a:close/>
                <a:moveTo>
                  <a:pt x="289248" y="70989"/>
                </a:moveTo>
                <a:cubicBezTo>
                  <a:pt x="300801" y="70989"/>
                  <a:pt x="310065" y="80342"/>
                  <a:pt x="310065" y="91773"/>
                </a:cubicBezTo>
                <a:lnTo>
                  <a:pt x="310065" y="282366"/>
                </a:lnTo>
                <a:cubicBezTo>
                  <a:pt x="307567" y="292758"/>
                  <a:pt x="306318" y="303566"/>
                  <a:pt x="306318" y="314686"/>
                </a:cubicBezTo>
                <a:cubicBezTo>
                  <a:pt x="306318" y="325701"/>
                  <a:pt x="307567" y="336509"/>
                  <a:pt x="310065" y="346901"/>
                </a:cubicBezTo>
                <a:lnTo>
                  <a:pt x="310065" y="388990"/>
                </a:lnTo>
                <a:cubicBezTo>
                  <a:pt x="310065" y="400421"/>
                  <a:pt x="300801" y="409774"/>
                  <a:pt x="289248" y="409774"/>
                </a:cubicBezTo>
                <a:cubicBezTo>
                  <a:pt x="277799" y="409774"/>
                  <a:pt x="268431" y="400421"/>
                  <a:pt x="268431" y="388990"/>
                </a:cubicBezTo>
                <a:lnTo>
                  <a:pt x="268431" y="91773"/>
                </a:lnTo>
                <a:cubicBezTo>
                  <a:pt x="268431" y="80342"/>
                  <a:pt x="277799" y="70989"/>
                  <a:pt x="289248" y="70989"/>
                </a:cubicBezTo>
                <a:close/>
                <a:moveTo>
                  <a:pt x="205980" y="70989"/>
                </a:moveTo>
                <a:cubicBezTo>
                  <a:pt x="217533" y="70989"/>
                  <a:pt x="226797" y="80342"/>
                  <a:pt x="226797" y="91773"/>
                </a:cubicBezTo>
                <a:lnTo>
                  <a:pt x="226797" y="388990"/>
                </a:lnTo>
                <a:cubicBezTo>
                  <a:pt x="226797" y="400421"/>
                  <a:pt x="217533" y="409774"/>
                  <a:pt x="205980" y="409774"/>
                </a:cubicBezTo>
                <a:cubicBezTo>
                  <a:pt x="194531" y="409774"/>
                  <a:pt x="185163" y="400421"/>
                  <a:pt x="185163" y="388990"/>
                </a:cubicBezTo>
                <a:lnTo>
                  <a:pt x="185163" y="91773"/>
                </a:lnTo>
                <a:cubicBezTo>
                  <a:pt x="185163" y="80342"/>
                  <a:pt x="194531" y="70989"/>
                  <a:pt x="205980" y="70989"/>
                </a:cubicBezTo>
                <a:close/>
                <a:moveTo>
                  <a:pt x="122713" y="70989"/>
                </a:moveTo>
                <a:cubicBezTo>
                  <a:pt x="134266" y="70989"/>
                  <a:pt x="143530" y="80342"/>
                  <a:pt x="143530" y="91773"/>
                </a:cubicBezTo>
                <a:lnTo>
                  <a:pt x="143530" y="388990"/>
                </a:lnTo>
                <a:cubicBezTo>
                  <a:pt x="143530" y="400421"/>
                  <a:pt x="134266" y="409774"/>
                  <a:pt x="122713" y="409774"/>
                </a:cubicBezTo>
                <a:cubicBezTo>
                  <a:pt x="111264" y="409774"/>
                  <a:pt x="101896" y="400421"/>
                  <a:pt x="101896" y="388990"/>
                </a:cubicBezTo>
                <a:lnTo>
                  <a:pt x="101896" y="91773"/>
                </a:lnTo>
                <a:cubicBezTo>
                  <a:pt x="101896" y="80342"/>
                  <a:pt x="111264" y="70989"/>
                  <a:pt x="122713" y="70989"/>
                </a:cubicBezTo>
                <a:close/>
                <a:moveTo>
                  <a:pt x="20816" y="0"/>
                </a:moveTo>
                <a:lnTo>
                  <a:pt x="576590" y="0"/>
                </a:lnTo>
                <a:cubicBezTo>
                  <a:pt x="588039" y="0"/>
                  <a:pt x="597406" y="9354"/>
                  <a:pt x="597406" y="20786"/>
                </a:cubicBezTo>
                <a:lnTo>
                  <a:pt x="597406" y="399187"/>
                </a:lnTo>
                <a:lnTo>
                  <a:pt x="569617" y="371438"/>
                </a:lnTo>
                <a:cubicBezTo>
                  <a:pt x="577735" y="353771"/>
                  <a:pt x="581898" y="334440"/>
                  <a:pt x="581898" y="314694"/>
                </a:cubicBezTo>
                <a:cubicBezTo>
                  <a:pt x="581898" y="285282"/>
                  <a:pt x="572740" y="257325"/>
                  <a:pt x="555775" y="233942"/>
                </a:cubicBezTo>
                <a:lnTo>
                  <a:pt x="555775" y="41571"/>
                </a:lnTo>
                <a:lnTo>
                  <a:pt x="41631" y="41571"/>
                </a:lnTo>
                <a:lnTo>
                  <a:pt x="41631" y="428183"/>
                </a:lnTo>
                <a:lnTo>
                  <a:pt x="366145" y="428183"/>
                </a:lnTo>
                <a:cubicBezTo>
                  <a:pt x="388938" y="443876"/>
                  <a:pt x="415790" y="452294"/>
                  <a:pt x="444100" y="452294"/>
                </a:cubicBezTo>
                <a:cubicBezTo>
                  <a:pt x="463874" y="452294"/>
                  <a:pt x="483233" y="448033"/>
                  <a:pt x="500926" y="440031"/>
                </a:cubicBezTo>
                <a:lnTo>
                  <a:pt x="530692" y="469754"/>
                </a:lnTo>
                <a:lnTo>
                  <a:pt x="20816" y="469754"/>
                </a:lnTo>
                <a:cubicBezTo>
                  <a:pt x="9367" y="469754"/>
                  <a:pt x="0" y="460401"/>
                  <a:pt x="0" y="448968"/>
                </a:cubicBezTo>
                <a:lnTo>
                  <a:pt x="0" y="20786"/>
                </a:lnTo>
                <a:cubicBezTo>
                  <a:pt x="0" y="9354"/>
                  <a:pt x="9367" y="0"/>
                  <a:pt x="20816" y="0"/>
                </a:cubicBezTo>
                <a:close/>
              </a:path>
            </a:pathLst>
          </a:custGeom>
          <a:solidFill>
            <a:schemeClr val="bg1"/>
          </a:solidFill>
          <a:ln>
            <a:noFill/>
          </a:ln>
        </p:spPr>
        <p:txBody>
          <a:bodyPr/>
          <a:lstStyle/>
          <a:p>
            <a:pPr>
              <a:lnSpc>
                <a:spcPct val="120000"/>
              </a:lnSpc>
            </a:pPr>
            <a:endParaRPr lang="zh-CN" altLang="en-US">
              <a:latin typeface="Arial" panose="020B0604020202020204" pitchFamily="34" charset="0"/>
              <a:ea typeface="微软雅黑" panose="020B0503020204020204" charset="-122"/>
              <a:sym typeface="Arial" panose="020B0604020202020204" pitchFamily="34" charset="0"/>
            </a:endParaRPr>
          </a:p>
        </p:txBody>
      </p:sp>
      <p:sp>
        <p:nvSpPr>
          <p:cNvPr id="47" name="barscode-search_57442"/>
          <p:cNvSpPr>
            <a:spLocks noChangeAspect="1"/>
          </p:cNvSpPr>
          <p:nvPr>
            <p:custDataLst>
              <p:tags r:id="rId41"/>
            </p:custDataLst>
          </p:nvPr>
        </p:nvSpPr>
        <p:spPr bwMode="auto">
          <a:xfrm>
            <a:off x="8667255" y="3808088"/>
            <a:ext cx="379139" cy="299948"/>
          </a:xfrm>
          <a:custGeom>
            <a:avLst/>
            <a:gdLst>
              <a:gd name="connsiteX0" fmla="*/ 441591 w 609207"/>
              <a:gd name="connsiteY0" fmla="*/ 246218 h 481962"/>
              <a:gd name="connsiteX1" fmla="*/ 393195 w 609207"/>
              <a:gd name="connsiteY1" fmla="*/ 266175 h 481962"/>
              <a:gd name="connsiteX2" fmla="*/ 393195 w 609207"/>
              <a:gd name="connsiteY2" fmla="*/ 362842 h 481962"/>
              <a:gd name="connsiteX3" fmla="*/ 441591 w 609207"/>
              <a:gd name="connsiteY3" fmla="*/ 382904 h 481962"/>
              <a:gd name="connsiteX4" fmla="*/ 489987 w 609207"/>
              <a:gd name="connsiteY4" fmla="*/ 362842 h 481962"/>
              <a:gd name="connsiteX5" fmla="*/ 509970 w 609207"/>
              <a:gd name="connsiteY5" fmla="*/ 314509 h 481962"/>
              <a:gd name="connsiteX6" fmla="*/ 489987 w 609207"/>
              <a:gd name="connsiteY6" fmla="*/ 266175 h 481962"/>
              <a:gd name="connsiteX7" fmla="*/ 441591 w 609207"/>
              <a:gd name="connsiteY7" fmla="*/ 246218 h 481962"/>
              <a:gd name="connsiteX8" fmla="*/ 441591 w 609207"/>
              <a:gd name="connsiteY8" fmla="*/ 204640 h 481962"/>
              <a:gd name="connsiteX9" fmla="*/ 519441 w 609207"/>
              <a:gd name="connsiteY9" fmla="*/ 236863 h 481962"/>
              <a:gd name="connsiteX10" fmla="*/ 551601 w 609207"/>
              <a:gd name="connsiteY10" fmla="*/ 314509 h 481962"/>
              <a:gd name="connsiteX11" fmla="*/ 532763 w 609207"/>
              <a:gd name="connsiteY11" fmla="*/ 376147 h 481962"/>
              <a:gd name="connsiteX12" fmla="*/ 603119 w 609207"/>
              <a:gd name="connsiteY12" fmla="*/ 446517 h 481962"/>
              <a:gd name="connsiteX13" fmla="*/ 603119 w 609207"/>
              <a:gd name="connsiteY13" fmla="*/ 475829 h 481962"/>
              <a:gd name="connsiteX14" fmla="*/ 588340 w 609207"/>
              <a:gd name="connsiteY14" fmla="*/ 481962 h 481962"/>
              <a:gd name="connsiteX15" fmla="*/ 573665 w 609207"/>
              <a:gd name="connsiteY15" fmla="*/ 475829 h 481962"/>
              <a:gd name="connsiteX16" fmla="*/ 503309 w 609207"/>
              <a:gd name="connsiteY16" fmla="*/ 405563 h 481962"/>
              <a:gd name="connsiteX17" fmla="*/ 441591 w 609207"/>
              <a:gd name="connsiteY17" fmla="*/ 424481 h 481962"/>
              <a:gd name="connsiteX18" fmla="*/ 363741 w 609207"/>
              <a:gd name="connsiteY18" fmla="*/ 392259 h 481962"/>
              <a:gd name="connsiteX19" fmla="*/ 363741 w 609207"/>
              <a:gd name="connsiteY19" fmla="*/ 236863 h 481962"/>
              <a:gd name="connsiteX20" fmla="*/ 441591 w 609207"/>
              <a:gd name="connsiteY20" fmla="*/ 204640 h 481962"/>
              <a:gd name="connsiteX21" fmla="*/ 455782 w 609207"/>
              <a:gd name="connsiteY21" fmla="*/ 70989 h 481962"/>
              <a:gd name="connsiteX22" fmla="*/ 476599 w 609207"/>
              <a:gd name="connsiteY22" fmla="*/ 91778 h 481962"/>
              <a:gd name="connsiteX23" fmla="*/ 476599 w 609207"/>
              <a:gd name="connsiteY23" fmla="*/ 180859 h 481962"/>
              <a:gd name="connsiteX24" fmla="*/ 444124 w 609207"/>
              <a:gd name="connsiteY24" fmla="*/ 177013 h 481962"/>
              <a:gd name="connsiteX25" fmla="*/ 434965 w 609207"/>
              <a:gd name="connsiteY25" fmla="*/ 177325 h 481962"/>
              <a:gd name="connsiteX26" fmla="*/ 434965 w 609207"/>
              <a:gd name="connsiteY26" fmla="*/ 91778 h 481962"/>
              <a:gd name="connsiteX27" fmla="*/ 455782 w 609207"/>
              <a:gd name="connsiteY27" fmla="*/ 70989 h 481962"/>
              <a:gd name="connsiteX28" fmla="*/ 372515 w 609207"/>
              <a:gd name="connsiteY28" fmla="*/ 70989 h 481962"/>
              <a:gd name="connsiteX29" fmla="*/ 393332 w 609207"/>
              <a:gd name="connsiteY29" fmla="*/ 91780 h 481962"/>
              <a:gd name="connsiteX30" fmla="*/ 393332 w 609207"/>
              <a:gd name="connsiteY30" fmla="*/ 186692 h 481962"/>
              <a:gd name="connsiteX31" fmla="*/ 351698 w 609207"/>
              <a:gd name="connsiteY31" fmla="*/ 212473 h 481962"/>
              <a:gd name="connsiteX32" fmla="*/ 351698 w 609207"/>
              <a:gd name="connsiteY32" fmla="*/ 91780 h 481962"/>
              <a:gd name="connsiteX33" fmla="*/ 372515 w 609207"/>
              <a:gd name="connsiteY33" fmla="*/ 70989 h 481962"/>
              <a:gd name="connsiteX34" fmla="*/ 289248 w 609207"/>
              <a:gd name="connsiteY34" fmla="*/ 70989 h 481962"/>
              <a:gd name="connsiteX35" fmla="*/ 310065 w 609207"/>
              <a:gd name="connsiteY35" fmla="*/ 91773 h 481962"/>
              <a:gd name="connsiteX36" fmla="*/ 310065 w 609207"/>
              <a:gd name="connsiteY36" fmla="*/ 282366 h 481962"/>
              <a:gd name="connsiteX37" fmla="*/ 306318 w 609207"/>
              <a:gd name="connsiteY37" fmla="*/ 314686 h 481962"/>
              <a:gd name="connsiteX38" fmla="*/ 310065 w 609207"/>
              <a:gd name="connsiteY38" fmla="*/ 346901 h 481962"/>
              <a:gd name="connsiteX39" fmla="*/ 310065 w 609207"/>
              <a:gd name="connsiteY39" fmla="*/ 388990 h 481962"/>
              <a:gd name="connsiteX40" fmla="*/ 289248 w 609207"/>
              <a:gd name="connsiteY40" fmla="*/ 409774 h 481962"/>
              <a:gd name="connsiteX41" fmla="*/ 268431 w 609207"/>
              <a:gd name="connsiteY41" fmla="*/ 388990 h 481962"/>
              <a:gd name="connsiteX42" fmla="*/ 268431 w 609207"/>
              <a:gd name="connsiteY42" fmla="*/ 91773 h 481962"/>
              <a:gd name="connsiteX43" fmla="*/ 289248 w 609207"/>
              <a:gd name="connsiteY43" fmla="*/ 70989 h 481962"/>
              <a:gd name="connsiteX44" fmla="*/ 205980 w 609207"/>
              <a:gd name="connsiteY44" fmla="*/ 70989 h 481962"/>
              <a:gd name="connsiteX45" fmla="*/ 226797 w 609207"/>
              <a:gd name="connsiteY45" fmla="*/ 91773 h 481962"/>
              <a:gd name="connsiteX46" fmla="*/ 226797 w 609207"/>
              <a:gd name="connsiteY46" fmla="*/ 388990 h 481962"/>
              <a:gd name="connsiteX47" fmla="*/ 205980 w 609207"/>
              <a:gd name="connsiteY47" fmla="*/ 409774 h 481962"/>
              <a:gd name="connsiteX48" fmla="*/ 185163 w 609207"/>
              <a:gd name="connsiteY48" fmla="*/ 388990 h 481962"/>
              <a:gd name="connsiteX49" fmla="*/ 185163 w 609207"/>
              <a:gd name="connsiteY49" fmla="*/ 91773 h 481962"/>
              <a:gd name="connsiteX50" fmla="*/ 205980 w 609207"/>
              <a:gd name="connsiteY50" fmla="*/ 70989 h 481962"/>
              <a:gd name="connsiteX51" fmla="*/ 122713 w 609207"/>
              <a:gd name="connsiteY51" fmla="*/ 70989 h 481962"/>
              <a:gd name="connsiteX52" fmla="*/ 143530 w 609207"/>
              <a:gd name="connsiteY52" fmla="*/ 91773 h 481962"/>
              <a:gd name="connsiteX53" fmla="*/ 143530 w 609207"/>
              <a:gd name="connsiteY53" fmla="*/ 388990 h 481962"/>
              <a:gd name="connsiteX54" fmla="*/ 122713 w 609207"/>
              <a:gd name="connsiteY54" fmla="*/ 409774 h 481962"/>
              <a:gd name="connsiteX55" fmla="*/ 101896 w 609207"/>
              <a:gd name="connsiteY55" fmla="*/ 388990 h 481962"/>
              <a:gd name="connsiteX56" fmla="*/ 101896 w 609207"/>
              <a:gd name="connsiteY56" fmla="*/ 91773 h 481962"/>
              <a:gd name="connsiteX57" fmla="*/ 122713 w 609207"/>
              <a:gd name="connsiteY57" fmla="*/ 70989 h 481962"/>
              <a:gd name="connsiteX58" fmla="*/ 20816 w 609207"/>
              <a:gd name="connsiteY58" fmla="*/ 0 h 481962"/>
              <a:gd name="connsiteX59" fmla="*/ 576590 w 609207"/>
              <a:gd name="connsiteY59" fmla="*/ 0 h 481962"/>
              <a:gd name="connsiteX60" fmla="*/ 597406 w 609207"/>
              <a:gd name="connsiteY60" fmla="*/ 20786 h 481962"/>
              <a:gd name="connsiteX61" fmla="*/ 597406 w 609207"/>
              <a:gd name="connsiteY61" fmla="*/ 399187 h 481962"/>
              <a:gd name="connsiteX62" fmla="*/ 569617 w 609207"/>
              <a:gd name="connsiteY62" fmla="*/ 371438 h 481962"/>
              <a:gd name="connsiteX63" fmla="*/ 581898 w 609207"/>
              <a:gd name="connsiteY63" fmla="*/ 314694 h 481962"/>
              <a:gd name="connsiteX64" fmla="*/ 555775 w 609207"/>
              <a:gd name="connsiteY64" fmla="*/ 233942 h 481962"/>
              <a:gd name="connsiteX65" fmla="*/ 555775 w 609207"/>
              <a:gd name="connsiteY65" fmla="*/ 41571 h 481962"/>
              <a:gd name="connsiteX66" fmla="*/ 41631 w 609207"/>
              <a:gd name="connsiteY66" fmla="*/ 41571 h 481962"/>
              <a:gd name="connsiteX67" fmla="*/ 41631 w 609207"/>
              <a:gd name="connsiteY67" fmla="*/ 428183 h 481962"/>
              <a:gd name="connsiteX68" fmla="*/ 366145 w 609207"/>
              <a:gd name="connsiteY68" fmla="*/ 428183 h 481962"/>
              <a:gd name="connsiteX69" fmla="*/ 444100 w 609207"/>
              <a:gd name="connsiteY69" fmla="*/ 452294 h 481962"/>
              <a:gd name="connsiteX70" fmla="*/ 500926 w 609207"/>
              <a:gd name="connsiteY70" fmla="*/ 440031 h 481962"/>
              <a:gd name="connsiteX71" fmla="*/ 530692 w 609207"/>
              <a:gd name="connsiteY71" fmla="*/ 469754 h 481962"/>
              <a:gd name="connsiteX72" fmla="*/ 20816 w 609207"/>
              <a:gd name="connsiteY72" fmla="*/ 469754 h 481962"/>
              <a:gd name="connsiteX73" fmla="*/ 0 w 609207"/>
              <a:gd name="connsiteY73" fmla="*/ 448968 h 481962"/>
              <a:gd name="connsiteX74" fmla="*/ 0 w 609207"/>
              <a:gd name="connsiteY74" fmla="*/ 20786 h 481962"/>
              <a:gd name="connsiteX75" fmla="*/ 20816 w 609207"/>
              <a:gd name="connsiteY75" fmla="*/ 0 h 481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609207" h="481962">
                <a:moveTo>
                  <a:pt x="441591" y="246218"/>
                </a:moveTo>
                <a:cubicBezTo>
                  <a:pt x="423273" y="246218"/>
                  <a:pt x="406100" y="253286"/>
                  <a:pt x="393195" y="266175"/>
                </a:cubicBezTo>
                <a:cubicBezTo>
                  <a:pt x="366447" y="292888"/>
                  <a:pt x="366447" y="336233"/>
                  <a:pt x="393195" y="362842"/>
                </a:cubicBezTo>
                <a:cubicBezTo>
                  <a:pt x="406100" y="375835"/>
                  <a:pt x="423273" y="382904"/>
                  <a:pt x="441591" y="382904"/>
                </a:cubicBezTo>
                <a:cubicBezTo>
                  <a:pt x="459804" y="382904"/>
                  <a:pt x="476977" y="375835"/>
                  <a:pt x="489987" y="362842"/>
                </a:cubicBezTo>
                <a:cubicBezTo>
                  <a:pt x="502892" y="349953"/>
                  <a:pt x="509970" y="332803"/>
                  <a:pt x="509970" y="314509"/>
                </a:cubicBezTo>
                <a:cubicBezTo>
                  <a:pt x="509970" y="296318"/>
                  <a:pt x="502892" y="279168"/>
                  <a:pt x="489987" y="266175"/>
                </a:cubicBezTo>
                <a:cubicBezTo>
                  <a:pt x="476977" y="253286"/>
                  <a:pt x="459804" y="246218"/>
                  <a:pt x="441591" y="246218"/>
                </a:cubicBezTo>
                <a:close/>
                <a:moveTo>
                  <a:pt x="441591" y="204640"/>
                </a:moveTo>
                <a:cubicBezTo>
                  <a:pt x="470941" y="204640"/>
                  <a:pt x="498625" y="216074"/>
                  <a:pt x="519441" y="236863"/>
                </a:cubicBezTo>
                <a:cubicBezTo>
                  <a:pt x="540152" y="257547"/>
                  <a:pt x="551601" y="285196"/>
                  <a:pt x="551601" y="314509"/>
                </a:cubicBezTo>
                <a:cubicBezTo>
                  <a:pt x="551601" y="336856"/>
                  <a:pt x="545044" y="358165"/>
                  <a:pt x="532763" y="376147"/>
                </a:cubicBezTo>
                <a:lnTo>
                  <a:pt x="603119" y="446517"/>
                </a:lnTo>
                <a:cubicBezTo>
                  <a:pt x="611237" y="454625"/>
                  <a:pt x="611237" y="467722"/>
                  <a:pt x="603119" y="475829"/>
                </a:cubicBezTo>
                <a:cubicBezTo>
                  <a:pt x="599060" y="479883"/>
                  <a:pt x="593648" y="481962"/>
                  <a:pt x="588340" y="481962"/>
                </a:cubicBezTo>
                <a:cubicBezTo>
                  <a:pt x="583032" y="481962"/>
                  <a:pt x="577724" y="479883"/>
                  <a:pt x="573665" y="475829"/>
                </a:cubicBezTo>
                <a:lnTo>
                  <a:pt x="503309" y="405563"/>
                </a:lnTo>
                <a:cubicBezTo>
                  <a:pt x="485199" y="417829"/>
                  <a:pt x="463863" y="424481"/>
                  <a:pt x="441591" y="424481"/>
                </a:cubicBezTo>
                <a:cubicBezTo>
                  <a:pt x="412137" y="424481"/>
                  <a:pt x="384556" y="413047"/>
                  <a:pt x="363741" y="392259"/>
                </a:cubicBezTo>
                <a:cubicBezTo>
                  <a:pt x="320861" y="349434"/>
                  <a:pt x="320861" y="279687"/>
                  <a:pt x="363741" y="236863"/>
                </a:cubicBezTo>
                <a:cubicBezTo>
                  <a:pt x="384556" y="216074"/>
                  <a:pt x="412137" y="204640"/>
                  <a:pt x="441591" y="204640"/>
                </a:cubicBezTo>
                <a:close/>
                <a:moveTo>
                  <a:pt x="455782" y="70989"/>
                </a:moveTo>
                <a:cubicBezTo>
                  <a:pt x="467335" y="70989"/>
                  <a:pt x="476599" y="80344"/>
                  <a:pt x="476599" y="91778"/>
                </a:cubicBezTo>
                <a:lnTo>
                  <a:pt x="476599" y="180859"/>
                </a:lnTo>
                <a:cubicBezTo>
                  <a:pt x="466086" y="178364"/>
                  <a:pt x="455157" y="177013"/>
                  <a:pt x="444124" y="177013"/>
                </a:cubicBezTo>
                <a:cubicBezTo>
                  <a:pt x="441002" y="177013"/>
                  <a:pt x="437983" y="177117"/>
                  <a:pt x="434965" y="177325"/>
                </a:cubicBezTo>
                <a:lnTo>
                  <a:pt x="434965" y="91778"/>
                </a:lnTo>
                <a:cubicBezTo>
                  <a:pt x="434965" y="80344"/>
                  <a:pt x="444333" y="70989"/>
                  <a:pt x="455782" y="70989"/>
                </a:cubicBezTo>
                <a:close/>
                <a:moveTo>
                  <a:pt x="372515" y="70989"/>
                </a:moveTo>
                <a:cubicBezTo>
                  <a:pt x="384068" y="70989"/>
                  <a:pt x="393332" y="80345"/>
                  <a:pt x="393332" y="91780"/>
                </a:cubicBezTo>
                <a:lnTo>
                  <a:pt x="393332" y="186692"/>
                </a:lnTo>
                <a:cubicBezTo>
                  <a:pt x="378240" y="192617"/>
                  <a:pt x="364084" y="201350"/>
                  <a:pt x="351698" y="212473"/>
                </a:cubicBezTo>
                <a:lnTo>
                  <a:pt x="351698" y="91780"/>
                </a:lnTo>
                <a:cubicBezTo>
                  <a:pt x="351698" y="80345"/>
                  <a:pt x="361066" y="70989"/>
                  <a:pt x="372515" y="70989"/>
                </a:cubicBezTo>
                <a:close/>
                <a:moveTo>
                  <a:pt x="289248" y="70989"/>
                </a:moveTo>
                <a:cubicBezTo>
                  <a:pt x="300801" y="70989"/>
                  <a:pt x="310065" y="80342"/>
                  <a:pt x="310065" y="91773"/>
                </a:cubicBezTo>
                <a:lnTo>
                  <a:pt x="310065" y="282366"/>
                </a:lnTo>
                <a:cubicBezTo>
                  <a:pt x="307567" y="292758"/>
                  <a:pt x="306318" y="303566"/>
                  <a:pt x="306318" y="314686"/>
                </a:cubicBezTo>
                <a:cubicBezTo>
                  <a:pt x="306318" y="325701"/>
                  <a:pt x="307567" y="336509"/>
                  <a:pt x="310065" y="346901"/>
                </a:cubicBezTo>
                <a:lnTo>
                  <a:pt x="310065" y="388990"/>
                </a:lnTo>
                <a:cubicBezTo>
                  <a:pt x="310065" y="400421"/>
                  <a:pt x="300801" y="409774"/>
                  <a:pt x="289248" y="409774"/>
                </a:cubicBezTo>
                <a:cubicBezTo>
                  <a:pt x="277799" y="409774"/>
                  <a:pt x="268431" y="400421"/>
                  <a:pt x="268431" y="388990"/>
                </a:cubicBezTo>
                <a:lnTo>
                  <a:pt x="268431" y="91773"/>
                </a:lnTo>
                <a:cubicBezTo>
                  <a:pt x="268431" y="80342"/>
                  <a:pt x="277799" y="70989"/>
                  <a:pt x="289248" y="70989"/>
                </a:cubicBezTo>
                <a:close/>
                <a:moveTo>
                  <a:pt x="205980" y="70989"/>
                </a:moveTo>
                <a:cubicBezTo>
                  <a:pt x="217533" y="70989"/>
                  <a:pt x="226797" y="80342"/>
                  <a:pt x="226797" y="91773"/>
                </a:cubicBezTo>
                <a:lnTo>
                  <a:pt x="226797" y="388990"/>
                </a:lnTo>
                <a:cubicBezTo>
                  <a:pt x="226797" y="400421"/>
                  <a:pt x="217533" y="409774"/>
                  <a:pt x="205980" y="409774"/>
                </a:cubicBezTo>
                <a:cubicBezTo>
                  <a:pt x="194531" y="409774"/>
                  <a:pt x="185163" y="400421"/>
                  <a:pt x="185163" y="388990"/>
                </a:cubicBezTo>
                <a:lnTo>
                  <a:pt x="185163" y="91773"/>
                </a:lnTo>
                <a:cubicBezTo>
                  <a:pt x="185163" y="80342"/>
                  <a:pt x="194531" y="70989"/>
                  <a:pt x="205980" y="70989"/>
                </a:cubicBezTo>
                <a:close/>
                <a:moveTo>
                  <a:pt x="122713" y="70989"/>
                </a:moveTo>
                <a:cubicBezTo>
                  <a:pt x="134266" y="70989"/>
                  <a:pt x="143530" y="80342"/>
                  <a:pt x="143530" y="91773"/>
                </a:cubicBezTo>
                <a:lnTo>
                  <a:pt x="143530" y="388990"/>
                </a:lnTo>
                <a:cubicBezTo>
                  <a:pt x="143530" y="400421"/>
                  <a:pt x="134266" y="409774"/>
                  <a:pt x="122713" y="409774"/>
                </a:cubicBezTo>
                <a:cubicBezTo>
                  <a:pt x="111264" y="409774"/>
                  <a:pt x="101896" y="400421"/>
                  <a:pt x="101896" y="388990"/>
                </a:cubicBezTo>
                <a:lnTo>
                  <a:pt x="101896" y="91773"/>
                </a:lnTo>
                <a:cubicBezTo>
                  <a:pt x="101896" y="80342"/>
                  <a:pt x="111264" y="70989"/>
                  <a:pt x="122713" y="70989"/>
                </a:cubicBezTo>
                <a:close/>
                <a:moveTo>
                  <a:pt x="20816" y="0"/>
                </a:moveTo>
                <a:lnTo>
                  <a:pt x="576590" y="0"/>
                </a:lnTo>
                <a:cubicBezTo>
                  <a:pt x="588039" y="0"/>
                  <a:pt x="597406" y="9354"/>
                  <a:pt x="597406" y="20786"/>
                </a:cubicBezTo>
                <a:lnTo>
                  <a:pt x="597406" y="399187"/>
                </a:lnTo>
                <a:lnTo>
                  <a:pt x="569617" y="371438"/>
                </a:lnTo>
                <a:cubicBezTo>
                  <a:pt x="577735" y="353771"/>
                  <a:pt x="581898" y="334440"/>
                  <a:pt x="581898" y="314694"/>
                </a:cubicBezTo>
                <a:cubicBezTo>
                  <a:pt x="581898" y="285282"/>
                  <a:pt x="572740" y="257325"/>
                  <a:pt x="555775" y="233942"/>
                </a:cubicBezTo>
                <a:lnTo>
                  <a:pt x="555775" y="41571"/>
                </a:lnTo>
                <a:lnTo>
                  <a:pt x="41631" y="41571"/>
                </a:lnTo>
                <a:lnTo>
                  <a:pt x="41631" y="428183"/>
                </a:lnTo>
                <a:lnTo>
                  <a:pt x="366145" y="428183"/>
                </a:lnTo>
                <a:cubicBezTo>
                  <a:pt x="388938" y="443876"/>
                  <a:pt x="415790" y="452294"/>
                  <a:pt x="444100" y="452294"/>
                </a:cubicBezTo>
                <a:cubicBezTo>
                  <a:pt x="463874" y="452294"/>
                  <a:pt x="483233" y="448033"/>
                  <a:pt x="500926" y="440031"/>
                </a:cubicBezTo>
                <a:lnTo>
                  <a:pt x="530692" y="469754"/>
                </a:lnTo>
                <a:lnTo>
                  <a:pt x="20816" y="469754"/>
                </a:lnTo>
                <a:cubicBezTo>
                  <a:pt x="9367" y="469754"/>
                  <a:pt x="0" y="460401"/>
                  <a:pt x="0" y="448968"/>
                </a:cubicBezTo>
                <a:lnTo>
                  <a:pt x="0" y="20786"/>
                </a:lnTo>
                <a:cubicBezTo>
                  <a:pt x="0" y="9354"/>
                  <a:pt x="9367" y="0"/>
                  <a:pt x="20816" y="0"/>
                </a:cubicBezTo>
                <a:close/>
              </a:path>
            </a:pathLst>
          </a:custGeom>
          <a:solidFill>
            <a:schemeClr val="bg1"/>
          </a:solidFill>
          <a:ln>
            <a:noFill/>
          </a:ln>
        </p:spPr>
        <p:txBody>
          <a:bodyPr/>
          <a:lstStyle/>
          <a:p>
            <a:pPr>
              <a:lnSpc>
                <a:spcPct val="120000"/>
              </a:lnSpc>
            </a:pPr>
            <a:endParaRPr lang="zh-CN" altLang="en-US">
              <a:latin typeface="Arial" panose="020B0604020202020204" pitchFamily="34" charset="0"/>
              <a:ea typeface="微软雅黑" panose="020B0503020204020204" charset="-122"/>
              <a:sym typeface="Arial" panose="020B0604020202020204" pitchFamily="34" charset="0"/>
            </a:endParaRPr>
          </a:p>
        </p:txBody>
      </p:sp>
      <p:sp>
        <p:nvSpPr>
          <p:cNvPr id="48" name="矩形 47"/>
          <p:cNvSpPr/>
          <p:nvPr>
            <p:custDataLst>
              <p:tags r:id="rId42"/>
            </p:custDataLst>
          </p:nvPr>
        </p:nvSpPr>
        <p:spPr>
          <a:xfrm>
            <a:off x="0" y="-889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Title 6"/>
          <p:cNvSpPr txBox="1"/>
          <p:nvPr>
            <p:custDataLst>
              <p:tags r:id="rId43"/>
            </p:custDataLst>
          </p:nvPr>
        </p:nvSpPr>
        <p:spPr>
          <a:xfrm>
            <a:off x="1109414" y="153000"/>
            <a:ext cx="10974649" cy="608400"/>
          </a:xfrm>
          <a:prstGeom prst="rect">
            <a:avLst/>
          </a:prstGeom>
          <a:noFill/>
          <a:ln w="3175">
            <a:noFill/>
            <a:prstDash val="dash"/>
          </a:ln>
        </p:spPr>
        <p:txBody>
          <a:bodyPr wrap="square" lIns="72000" tIns="36000" rIns="72000" bIns="36000" anchor="b" anchorCtr="0">
            <a:normAutofit/>
            <a:scene3d>
              <a:camera prst="orthographicFront"/>
              <a:lightRig rig="harsh" dir="t"/>
            </a:scene3d>
            <a:sp3d extrusionH="57150" prstMaterial="matte">
              <a:bevelT w="63500" h="12700" prst="angle"/>
              <a:contourClr>
                <a:schemeClr val="bg1">
                  <a:lumMod val="65000"/>
                </a:schemeClr>
              </a:contourClr>
            </a:sp3d>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pPr>
            <a:r>
              <a:rPr lang="zh-CN" altLang="en-US" sz="3200" spc="200">
                <a:solidFill>
                  <a:schemeClr val="accent3"/>
                </a:solidFill>
                <a:ea typeface="微软雅黑" panose="020B0503020204020204" charset="-122"/>
                <a:sym typeface="Arial" panose="020B0604020202020204" pitchFamily="34" charset="0"/>
              </a:rPr>
              <a:t>《条例》主要内容介绍</a:t>
            </a:r>
            <a:endParaRPr lang="zh-CN" altLang="en-US" sz="3200" b="1" spc="200" dirty="0">
              <a:solidFill>
                <a:schemeClr val="accent3"/>
              </a:solidFill>
              <a:effectLst/>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pic>
        <p:nvPicPr>
          <p:cNvPr id="50" name="图片 49" descr="微信图片_20210624171629"/>
          <p:cNvPicPr>
            <a:picLocks noChangeAspect="1"/>
          </p:cNvPicPr>
          <p:nvPr/>
        </p:nvPicPr>
        <p:blipFill>
          <a:blip r:embed="rId44"/>
          <a:stretch>
            <a:fillRect/>
          </a:stretch>
        </p:blipFill>
        <p:spPr>
          <a:xfrm>
            <a:off x="463550" y="153035"/>
            <a:ext cx="590550" cy="589915"/>
          </a:xfrm>
          <a:prstGeom prst="rect">
            <a:avLst/>
          </a:prstGeom>
        </p:spPr>
      </p:pic>
      <p:sp>
        <p:nvSpPr>
          <p:cNvPr id="51" name="TextBox 7"/>
          <p:cNvSpPr txBox="1"/>
          <p:nvPr/>
        </p:nvSpPr>
        <p:spPr>
          <a:xfrm>
            <a:off x="1109133" y="5272405"/>
            <a:ext cx="936625" cy="398780"/>
          </a:xfrm>
          <a:prstGeom prst="rect">
            <a:avLst/>
          </a:prstGeom>
          <a:noFill/>
          <a:ln w="9525">
            <a:noFill/>
          </a:ln>
        </p:spPr>
        <p:txBody>
          <a:bodyPr wrap="square" anchor="t">
            <a:spAutoFit/>
          </a:bodyPr>
          <a:p>
            <a:r>
              <a:rPr lang="en-US" altLang="zh-CN" sz="2000" dirty="0">
                <a:solidFill>
                  <a:srgbClr val="FF0000"/>
                </a:solidFill>
                <a:latin typeface="微软雅黑" panose="020B0503020204020204" charset="-122"/>
                <a:ea typeface="微软雅黑" panose="020B0503020204020204" charset="-122"/>
              </a:rPr>
              <a:t>5</a:t>
            </a:r>
            <a:r>
              <a:rPr lang="zh-CN" altLang="zh-CN" sz="2000" dirty="0">
                <a:solidFill>
                  <a:srgbClr val="FF0000"/>
                </a:solidFill>
                <a:latin typeface="微软雅黑" panose="020B0503020204020204" charset="-122"/>
                <a:ea typeface="微软雅黑" panose="020B0503020204020204" charset="-122"/>
              </a:rPr>
              <a:t>条</a:t>
            </a:r>
            <a:endParaRPr lang="zh-CN" altLang="en-US" sz="2000" dirty="0">
              <a:solidFill>
                <a:srgbClr val="FF0000"/>
              </a:solidFill>
              <a:latin typeface="微软雅黑" panose="020B0503020204020204" charset="-122"/>
              <a:ea typeface="微软雅黑" panose="020B0503020204020204" charset="-122"/>
            </a:endParaRPr>
          </a:p>
        </p:txBody>
      </p:sp>
      <p:sp>
        <p:nvSpPr>
          <p:cNvPr id="52" name="TextBox 9"/>
          <p:cNvSpPr txBox="1"/>
          <p:nvPr/>
        </p:nvSpPr>
        <p:spPr>
          <a:xfrm>
            <a:off x="2944918" y="5272722"/>
            <a:ext cx="936625" cy="398780"/>
          </a:xfrm>
          <a:prstGeom prst="rect">
            <a:avLst/>
          </a:prstGeom>
          <a:noFill/>
          <a:ln w="9525">
            <a:noFill/>
          </a:ln>
        </p:spPr>
        <p:txBody>
          <a:bodyPr wrap="square" anchor="t">
            <a:spAutoFit/>
          </a:bodyPr>
          <a:p>
            <a:r>
              <a:rPr lang="en-US" altLang="zh-CN" sz="2000" dirty="0">
                <a:solidFill>
                  <a:srgbClr val="FF0000"/>
                </a:solidFill>
                <a:latin typeface="微软雅黑" panose="020B0503020204020204" charset="-122"/>
                <a:ea typeface="微软雅黑" panose="020B0503020204020204" charset="-122"/>
              </a:rPr>
              <a:t>11</a:t>
            </a:r>
            <a:r>
              <a:rPr lang="zh-CN" altLang="zh-CN" sz="2000" dirty="0">
                <a:solidFill>
                  <a:srgbClr val="FF0000"/>
                </a:solidFill>
                <a:latin typeface="微软雅黑" panose="020B0503020204020204" charset="-122"/>
                <a:ea typeface="微软雅黑" panose="020B0503020204020204" charset="-122"/>
              </a:rPr>
              <a:t>条</a:t>
            </a:r>
            <a:endParaRPr lang="zh-CN" altLang="en-US" sz="2000" dirty="0">
              <a:solidFill>
                <a:srgbClr val="FF0000"/>
              </a:solidFill>
              <a:latin typeface="微软雅黑" panose="020B0503020204020204" charset="-122"/>
              <a:ea typeface="微软雅黑" panose="020B0503020204020204" charset="-122"/>
            </a:endParaRPr>
          </a:p>
        </p:txBody>
      </p:sp>
      <p:sp>
        <p:nvSpPr>
          <p:cNvPr id="53" name="TextBox 11"/>
          <p:cNvSpPr txBox="1"/>
          <p:nvPr/>
        </p:nvSpPr>
        <p:spPr>
          <a:xfrm>
            <a:off x="4790228" y="5272405"/>
            <a:ext cx="936625" cy="398780"/>
          </a:xfrm>
          <a:prstGeom prst="rect">
            <a:avLst/>
          </a:prstGeom>
          <a:noFill/>
          <a:ln w="9525">
            <a:noFill/>
          </a:ln>
        </p:spPr>
        <p:txBody>
          <a:bodyPr wrap="square" anchor="t">
            <a:spAutoFit/>
          </a:bodyPr>
          <a:p>
            <a:r>
              <a:rPr lang="en-US" altLang="zh-CN" sz="2000" dirty="0">
                <a:solidFill>
                  <a:srgbClr val="FF0000"/>
                </a:solidFill>
                <a:latin typeface="微软雅黑" panose="020B0503020204020204" charset="-122"/>
                <a:ea typeface="微软雅黑" panose="020B0503020204020204" charset="-122"/>
              </a:rPr>
              <a:t>  8</a:t>
            </a:r>
            <a:r>
              <a:rPr lang="zh-CN" altLang="zh-CN" sz="2000" dirty="0">
                <a:solidFill>
                  <a:srgbClr val="FF0000"/>
                </a:solidFill>
                <a:latin typeface="微软雅黑" panose="020B0503020204020204" charset="-122"/>
                <a:ea typeface="微软雅黑" panose="020B0503020204020204" charset="-122"/>
              </a:rPr>
              <a:t>条</a:t>
            </a:r>
            <a:endParaRPr lang="zh-CN" altLang="en-US" sz="2000" dirty="0">
              <a:solidFill>
                <a:srgbClr val="FF0000"/>
              </a:solidFill>
              <a:latin typeface="微软雅黑" panose="020B0503020204020204" charset="-122"/>
              <a:ea typeface="微软雅黑" panose="020B0503020204020204" charset="-122"/>
            </a:endParaRPr>
          </a:p>
        </p:txBody>
      </p:sp>
      <p:sp>
        <p:nvSpPr>
          <p:cNvPr id="54" name="TextBox 13"/>
          <p:cNvSpPr txBox="1"/>
          <p:nvPr/>
        </p:nvSpPr>
        <p:spPr>
          <a:xfrm>
            <a:off x="6633316" y="5272405"/>
            <a:ext cx="936625" cy="398780"/>
          </a:xfrm>
          <a:prstGeom prst="rect">
            <a:avLst/>
          </a:prstGeom>
          <a:noFill/>
          <a:ln w="9525">
            <a:noFill/>
          </a:ln>
        </p:spPr>
        <p:txBody>
          <a:bodyPr wrap="square" anchor="t">
            <a:spAutoFit/>
          </a:bodyPr>
          <a:p>
            <a:r>
              <a:rPr lang="en-US" altLang="zh-CN" sz="2000" dirty="0">
                <a:solidFill>
                  <a:srgbClr val="FF0000"/>
                </a:solidFill>
                <a:latin typeface="微软雅黑" panose="020B0503020204020204" charset="-122"/>
                <a:ea typeface="微软雅黑" panose="020B0503020204020204" charset="-122"/>
              </a:rPr>
              <a:t>  7</a:t>
            </a:r>
            <a:r>
              <a:rPr lang="zh-CN" altLang="zh-CN" sz="2000" dirty="0">
                <a:solidFill>
                  <a:srgbClr val="FF0000"/>
                </a:solidFill>
                <a:latin typeface="微软雅黑" panose="020B0503020204020204" charset="-122"/>
                <a:ea typeface="微软雅黑" panose="020B0503020204020204" charset="-122"/>
              </a:rPr>
              <a:t>条</a:t>
            </a:r>
            <a:endParaRPr lang="zh-CN" altLang="en-US" sz="2000" dirty="0">
              <a:solidFill>
                <a:srgbClr val="FF0000"/>
              </a:solidFill>
              <a:latin typeface="微软雅黑" panose="020B0503020204020204" charset="-122"/>
              <a:ea typeface="微软雅黑" panose="020B0503020204020204" charset="-122"/>
            </a:endParaRPr>
          </a:p>
        </p:txBody>
      </p:sp>
      <p:sp>
        <p:nvSpPr>
          <p:cNvPr id="55" name="TextBox 17"/>
          <p:cNvSpPr txBox="1"/>
          <p:nvPr/>
        </p:nvSpPr>
        <p:spPr>
          <a:xfrm>
            <a:off x="8317018" y="5271452"/>
            <a:ext cx="936625" cy="400050"/>
          </a:xfrm>
          <a:prstGeom prst="rect">
            <a:avLst/>
          </a:prstGeom>
          <a:noFill/>
          <a:ln w="9525">
            <a:noFill/>
          </a:ln>
        </p:spPr>
        <p:txBody>
          <a:bodyPr wrap="square" anchor="t">
            <a:spAutoFit/>
          </a:bodyPr>
          <a:p>
            <a:r>
              <a:rPr lang="en-US" altLang="zh-CN" sz="2000" dirty="0">
                <a:solidFill>
                  <a:srgbClr val="FF0000"/>
                </a:solidFill>
                <a:latin typeface="微软雅黑" panose="020B0503020204020204" charset="-122"/>
                <a:ea typeface="微软雅黑" panose="020B0503020204020204" charset="-122"/>
              </a:rPr>
              <a:t>  14</a:t>
            </a:r>
            <a:r>
              <a:rPr lang="zh-CN" altLang="zh-CN" sz="2000" dirty="0">
                <a:solidFill>
                  <a:srgbClr val="FF0000"/>
                </a:solidFill>
                <a:latin typeface="微软雅黑" panose="020B0503020204020204" charset="-122"/>
                <a:ea typeface="微软雅黑" panose="020B0503020204020204" charset="-122"/>
              </a:rPr>
              <a:t>条</a:t>
            </a:r>
            <a:endParaRPr lang="zh-CN" altLang="en-US" sz="2000" dirty="0">
              <a:solidFill>
                <a:srgbClr val="FF0000"/>
              </a:solidFill>
              <a:latin typeface="微软雅黑" panose="020B0503020204020204" charset="-122"/>
              <a:ea typeface="微软雅黑" panose="020B0503020204020204" charset="-122"/>
            </a:endParaRPr>
          </a:p>
        </p:txBody>
      </p:sp>
      <p:sp>
        <p:nvSpPr>
          <p:cNvPr id="56" name="TextBox 19"/>
          <p:cNvSpPr txBox="1"/>
          <p:nvPr/>
        </p:nvSpPr>
        <p:spPr>
          <a:xfrm>
            <a:off x="10293773" y="5272722"/>
            <a:ext cx="936625" cy="398780"/>
          </a:xfrm>
          <a:prstGeom prst="rect">
            <a:avLst/>
          </a:prstGeom>
          <a:noFill/>
          <a:ln w="9525">
            <a:noFill/>
          </a:ln>
        </p:spPr>
        <p:txBody>
          <a:bodyPr wrap="square" anchor="t">
            <a:spAutoFit/>
          </a:bodyPr>
          <a:p>
            <a:r>
              <a:rPr lang="en-US" altLang="zh-CN" sz="2000" dirty="0">
                <a:solidFill>
                  <a:srgbClr val="FF0000"/>
                </a:solidFill>
                <a:latin typeface="微软雅黑" panose="020B0503020204020204" charset="-122"/>
                <a:ea typeface="微软雅黑" panose="020B0503020204020204" charset="-122"/>
              </a:rPr>
              <a:t>  6</a:t>
            </a:r>
            <a:r>
              <a:rPr lang="zh-CN" altLang="zh-CN" sz="2000" dirty="0">
                <a:solidFill>
                  <a:srgbClr val="FF0000"/>
                </a:solidFill>
                <a:latin typeface="微软雅黑" panose="020B0503020204020204" charset="-122"/>
                <a:ea typeface="微软雅黑" panose="020B0503020204020204" charset="-122"/>
              </a:rPr>
              <a:t>条</a:t>
            </a:r>
            <a:endParaRPr lang="zh-CN" altLang="en-US" sz="2000" dirty="0">
              <a:solidFill>
                <a:srgbClr val="FF0000"/>
              </a:solidFill>
              <a:latin typeface="微软雅黑" panose="020B0503020204020204" charset="-122"/>
              <a:ea typeface="微软雅黑" panose="020B0503020204020204" charset="-122"/>
            </a:endParaRPr>
          </a:p>
        </p:txBody>
      </p:sp>
      <p:sp>
        <p:nvSpPr>
          <p:cNvPr id="57" name="文本框 56"/>
          <p:cNvSpPr txBox="1"/>
          <p:nvPr/>
        </p:nvSpPr>
        <p:spPr>
          <a:xfrm>
            <a:off x="4826000" y="1947545"/>
            <a:ext cx="2540000" cy="829945"/>
          </a:xfrm>
          <a:prstGeom prst="rect">
            <a:avLst/>
          </a:prstGeom>
          <a:noFill/>
        </p:spPr>
        <p:txBody>
          <a:bodyPr wrap="square" rtlCol="0" anchor="t">
            <a:spAutoFit/>
          </a:bodyPr>
          <a:p>
            <a:pPr algn="ctr" fontAlgn="auto"/>
            <a:r>
              <a:rPr lang="zh-CN" altLang="en-US" sz="2400">
                <a:ln w="6600">
                  <a:solidFill>
                    <a:schemeClr val="accent2"/>
                  </a:solidFill>
                  <a:prstDash val="solid"/>
                </a:ln>
                <a:solidFill>
                  <a:srgbClr val="FFFFFF"/>
                </a:solidFill>
                <a:effectLst>
                  <a:outerShdw dist="38100" dir="2700000" algn="tl" rotWithShape="0">
                    <a:schemeClr val="accent2"/>
                  </a:outerShdw>
                </a:effectLst>
                <a:latin typeface="微软雅黑" panose="020B0503020204020204" charset="-122"/>
                <a:ea typeface="微软雅黑" panose="020B0503020204020204" charset="-122"/>
                <a:sym typeface="+mn-ea"/>
              </a:rPr>
              <a:t>主要框架</a:t>
            </a:r>
            <a:endParaRPr lang="zh-CN" altLang="en-US" sz="2400" strike="noStrike" noProof="1">
              <a:ln w="6600">
                <a:solidFill>
                  <a:schemeClr val="accent2"/>
                </a:solidFill>
                <a:prstDash val="solid"/>
              </a:ln>
              <a:solidFill>
                <a:srgbClr val="FFFFFF"/>
              </a:solidFill>
              <a:effectLst>
                <a:outerShdw dist="38100" dir="2700000" algn="tl" rotWithShape="0">
                  <a:schemeClr val="accent2"/>
                </a:outerShdw>
              </a:effectLst>
              <a:latin typeface="微软雅黑" panose="020B0503020204020204" charset="-122"/>
              <a:ea typeface="微软雅黑" panose="020B0503020204020204" charset="-122"/>
            </a:endParaRPr>
          </a:p>
          <a:p>
            <a:pPr algn="ctr" fontAlgn="auto"/>
            <a:r>
              <a:rPr lang="zh-CN" altLang="en-US" sz="2400">
                <a:ln w="6600">
                  <a:solidFill>
                    <a:schemeClr val="accent2"/>
                  </a:solidFill>
                  <a:prstDash val="solid"/>
                </a:ln>
                <a:solidFill>
                  <a:srgbClr val="FFFFFF"/>
                </a:solidFill>
                <a:effectLst>
                  <a:outerShdw dist="38100" dir="2700000" algn="tl" rotWithShape="0">
                    <a:schemeClr val="accent2"/>
                  </a:outerShdw>
                </a:effectLst>
                <a:latin typeface="微软雅黑" panose="020B0503020204020204" charset="-122"/>
                <a:ea typeface="微软雅黑" panose="020B0503020204020204" charset="-122"/>
                <a:sym typeface="+mn-ea"/>
              </a:rPr>
              <a:t>共</a:t>
            </a:r>
            <a:r>
              <a:rPr lang="en-US" altLang="zh-CN" sz="2400">
                <a:ln w="6600">
                  <a:solidFill>
                    <a:schemeClr val="accent2"/>
                  </a:solidFill>
                  <a:prstDash val="solid"/>
                </a:ln>
                <a:solidFill>
                  <a:srgbClr val="FFFFFF"/>
                </a:solidFill>
                <a:effectLst>
                  <a:outerShdw dist="38100" dir="2700000" algn="tl" rotWithShape="0">
                    <a:schemeClr val="accent2"/>
                  </a:outerShdw>
                </a:effectLst>
                <a:latin typeface="微软雅黑" panose="020B0503020204020204" charset="-122"/>
                <a:ea typeface="微软雅黑" panose="020B0503020204020204" charset="-122"/>
                <a:sym typeface="+mn-ea"/>
              </a:rPr>
              <a:t>51</a:t>
            </a:r>
            <a:r>
              <a:rPr lang="zh-CN" altLang="en-US" sz="2400">
                <a:ln w="6600">
                  <a:solidFill>
                    <a:schemeClr val="accent2"/>
                  </a:solidFill>
                  <a:prstDash val="solid"/>
                </a:ln>
                <a:solidFill>
                  <a:srgbClr val="FFFFFF"/>
                </a:solidFill>
                <a:effectLst>
                  <a:outerShdw dist="38100" dir="2700000" algn="tl" rotWithShape="0">
                    <a:schemeClr val="accent2"/>
                  </a:outerShdw>
                </a:effectLst>
                <a:latin typeface="微软雅黑" panose="020B0503020204020204" charset="-122"/>
                <a:ea typeface="微软雅黑" panose="020B0503020204020204" charset="-122"/>
                <a:sym typeface="+mn-ea"/>
              </a:rPr>
              <a:t>条</a:t>
            </a:r>
            <a:endParaRPr lang="zh-CN" altLang="en-US" sz="2400">
              <a:ln w="6600">
                <a:solidFill>
                  <a:schemeClr val="accent2"/>
                </a:solidFill>
                <a:prstDash val="solid"/>
              </a:ln>
              <a:solidFill>
                <a:srgbClr val="FFFFFF"/>
              </a:solidFill>
              <a:effectLst>
                <a:outerShdw dist="38100" dir="2700000" algn="tl" rotWithShape="0">
                  <a:schemeClr val="accent2"/>
                </a:outerShdw>
              </a:effectLst>
              <a:latin typeface="微软雅黑" panose="020B0503020204020204" charset="-122"/>
              <a:ea typeface="微软雅黑" panose="020B0503020204020204" charset="-122"/>
              <a:sym typeface="+mn-ea"/>
            </a:endParaRPr>
          </a:p>
        </p:txBody>
      </p:sp>
      <p:sp>
        <p:nvSpPr>
          <p:cNvPr id="58" name="barscode-search_57442"/>
          <p:cNvSpPr>
            <a:spLocks noChangeAspect="1"/>
          </p:cNvSpPr>
          <p:nvPr>
            <p:custDataLst>
              <p:tags r:id="rId45"/>
            </p:custDataLst>
          </p:nvPr>
        </p:nvSpPr>
        <p:spPr bwMode="auto">
          <a:xfrm>
            <a:off x="10501770" y="3808088"/>
            <a:ext cx="379139" cy="299948"/>
          </a:xfrm>
          <a:custGeom>
            <a:avLst/>
            <a:gdLst>
              <a:gd name="connsiteX0" fmla="*/ 441591 w 609207"/>
              <a:gd name="connsiteY0" fmla="*/ 246218 h 481962"/>
              <a:gd name="connsiteX1" fmla="*/ 393195 w 609207"/>
              <a:gd name="connsiteY1" fmla="*/ 266175 h 481962"/>
              <a:gd name="connsiteX2" fmla="*/ 393195 w 609207"/>
              <a:gd name="connsiteY2" fmla="*/ 362842 h 481962"/>
              <a:gd name="connsiteX3" fmla="*/ 441591 w 609207"/>
              <a:gd name="connsiteY3" fmla="*/ 382904 h 481962"/>
              <a:gd name="connsiteX4" fmla="*/ 489987 w 609207"/>
              <a:gd name="connsiteY4" fmla="*/ 362842 h 481962"/>
              <a:gd name="connsiteX5" fmla="*/ 509970 w 609207"/>
              <a:gd name="connsiteY5" fmla="*/ 314509 h 481962"/>
              <a:gd name="connsiteX6" fmla="*/ 489987 w 609207"/>
              <a:gd name="connsiteY6" fmla="*/ 266175 h 481962"/>
              <a:gd name="connsiteX7" fmla="*/ 441591 w 609207"/>
              <a:gd name="connsiteY7" fmla="*/ 246218 h 481962"/>
              <a:gd name="connsiteX8" fmla="*/ 441591 w 609207"/>
              <a:gd name="connsiteY8" fmla="*/ 204640 h 481962"/>
              <a:gd name="connsiteX9" fmla="*/ 519441 w 609207"/>
              <a:gd name="connsiteY9" fmla="*/ 236863 h 481962"/>
              <a:gd name="connsiteX10" fmla="*/ 551601 w 609207"/>
              <a:gd name="connsiteY10" fmla="*/ 314509 h 481962"/>
              <a:gd name="connsiteX11" fmla="*/ 532763 w 609207"/>
              <a:gd name="connsiteY11" fmla="*/ 376147 h 481962"/>
              <a:gd name="connsiteX12" fmla="*/ 603119 w 609207"/>
              <a:gd name="connsiteY12" fmla="*/ 446517 h 481962"/>
              <a:gd name="connsiteX13" fmla="*/ 603119 w 609207"/>
              <a:gd name="connsiteY13" fmla="*/ 475829 h 481962"/>
              <a:gd name="connsiteX14" fmla="*/ 588340 w 609207"/>
              <a:gd name="connsiteY14" fmla="*/ 481962 h 481962"/>
              <a:gd name="connsiteX15" fmla="*/ 573665 w 609207"/>
              <a:gd name="connsiteY15" fmla="*/ 475829 h 481962"/>
              <a:gd name="connsiteX16" fmla="*/ 503309 w 609207"/>
              <a:gd name="connsiteY16" fmla="*/ 405563 h 481962"/>
              <a:gd name="connsiteX17" fmla="*/ 441591 w 609207"/>
              <a:gd name="connsiteY17" fmla="*/ 424481 h 481962"/>
              <a:gd name="connsiteX18" fmla="*/ 363741 w 609207"/>
              <a:gd name="connsiteY18" fmla="*/ 392259 h 481962"/>
              <a:gd name="connsiteX19" fmla="*/ 363741 w 609207"/>
              <a:gd name="connsiteY19" fmla="*/ 236863 h 481962"/>
              <a:gd name="connsiteX20" fmla="*/ 441591 w 609207"/>
              <a:gd name="connsiteY20" fmla="*/ 204640 h 481962"/>
              <a:gd name="connsiteX21" fmla="*/ 455782 w 609207"/>
              <a:gd name="connsiteY21" fmla="*/ 70989 h 481962"/>
              <a:gd name="connsiteX22" fmla="*/ 476599 w 609207"/>
              <a:gd name="connsiteY22" fmla="*/ 91778 h 481962"/>
              <a:gd name="connsiteX23" fmla="*/ 476599 w 609207"/>
              <a:gd name="connsiteY23" fmla="*/ 180859 h 481962"/>
              <a:gd name="connsiteX24" fmla="*/ 444124 w 609207"/>
              <a:gd name="connsiteY24" fmla="*/ 177013 h 481962"/>
              <a:gd name="connsiteX25" fmla="*/ 434965 w 609207"/>
              <a:gd name="connsiteY25" fmla="*/ 177325 h 481962"/>
              <a:gd name="connsiteX26" fmla="*/ 434965 w 609207"/>
              <a:gd name="connsiteY26" fmla="*/ 91778 h 481962"/>
              <a:gd name="connsiteX27" fmla="*/ 455782 w 609207"/>
              <a:gd name="connsiteY27" fmla="*/ 70989 h 481962"/>
              <a:gd name="connsiteX28" fmla="*/ 372515 w 609207"/>
              <a:gd name="connsiteY28" fmla="*/ 70989 h 481962"/>
              <a:gd name="connsiteX29" fmla="*/ 393332 w 609207"/>
              <a:gd name="connsiteY29" fmla="*/ 91780 h 481962"/>
              <a:gd name="connsiteX30" fmla="*/ 393332 w 609207"/>
              <a:gd name="connsiteY30" fmla="*/ 186692 h 481962"/>
              <a:gd name="connsiteX31" fmla="*/ 351698 w 609207"/>
              <a:gd name="connsiteY31" fmla="*/ 212473 h 481962"/>
              <a:gd name="connsiteX32" fmla="*/ 351698 w 609207"/>
              <a:gd name="connsiteY32" fmla="*/ 91780 h 481962"/>
              <a:gd name="connsiteX33" fmla="*/ 372515 w 609207"/>
              <a:gd name="connsiteY33" fmla="*/ 70989 h 481962"/>
              <a:gd name="connsiteX34" fmla="*/ 289248 w 609207"/>
              <a:gd name="connsiteY34" fmla="*/ 70989 h 481962"/>
              <a:gd name="connsiteX35" fmla="*/ 310065 w 609207"/>
              <a:gd name="connsiteY35" fmla="*/ 91773 h 481962"/>
              <a:gd name="connsiteX36" fmla="*/ 310065 w 609207"/>
              <a:gd name="connsiteY36" fmla="*/ 282366 h 481962"/>
              <a:gd name="connsiteX37" fmla="*/ 306318 w 609207"/>
              <a:gd name="connsiteY37" fmla="*/ 314686 h 481962"/>
              <a:gd name="connsiteX38" fmla="*/ 310065 w 609207"/>
              <a:gd name="connsiteY38" fmla="*/ 346901 h 481962"/>
              <a:gd name="connsiteX39" fmla="*/ 310065 w 609207"/>
              <a:gd name="connsiteY39" fmla="*/ 388990 h 481962"/>
              <a:gd name="connsiteX40" fmla="*/ 289248 w 609207"/>
              <a:gd name="connsiteY40" fmla="*/ 409774 h 481962"/>
              <a:gd name="connsiteX41" fmla="*/ 268431 w 609207"/>
              <a:gd name="connsiteY41" fmla="*/ 388990 h 481962"/>
              <a:gd name="connsiteX42" fmla="*/ 268431 w 609207"/>
              <a:gd name="connsiteY42" fmla="*/ 91773 h 481962"/>
              <a:gd name="connsiteX43" fmla="*/ 289248 w 609207"/>
              <a:gd name="connsiteY43" fmla="*/ 70989 h 481962"/>
              <a:gd name="connsiteX44" fmla="*/ 205980 w 609207"/>
              <a:gd name="connsiteY44" fmla="*/ 70989 h 481962"/>
              <a:gd name="connsiteX45" fmla="*/ 226797 w 609207"/>
              <a:gd name="connsiteY45" fmla="*/ 91773 h 481962"/>
              <a:gd name="connsiteX46" fmla="*/ 226797 w 609207"/>
              <a:gd name="connsiteY46" fmla="*/ 388990 h 481962"/>
              <a:gd name="connsiteX47" fmla="*/ 205980 w 609207"/>
              <a:gd name="connsiteY47" fmla="*/ 409774 h 481962"/>
              <a:gd name="connsiteX48" fmla="*/ 185163 w 609207"/>
              <a:gd name="connsiteY48" fmla="*/ 388990 h 481962"/>
              <a:gd name="connsiteX49" fmla="*/ 185163 w 609207"/>
              <a:gd name="connsiteY49" fmla="*/ 91773 h 481962"/>
              <a:gd name="connsiteX50" fmla="*/ 205980 w 609207"/>
              <a:gd name="connsiteY50" fmla="*/ 70989 h 481962"/>
              <a:gd name="connsiteX51" fmla="*/ 122713 w 609207"/>
              <a:gd name="connsiteY51" fmla="*/ 70989 h 481962"/>
              <a:gd name="connsiteX52" fmla="*/ 143530 w 609207"/>
              <a:gd name="connsiteY52" fmla="*/ 91773 h 481962"/>
              <a:gd name="connsiteX53" fmla="*/ 143530 w 609207"/>
              <a:gd name="connsiteY53" fmla="*/ 388990 h 481962"/>
              <a:gd name="connsiteX54" fmla="*/ 122713 w 609207"/>
              <a:gd name="connsiteY54" fmla="*/ 409774 h 481962"/>
              <a:gd name="connsiteX55" fmla="*/ 101896 w 609207"/>
              <a:gd name="connsiteY55" fmla="*/ 388990 h 481962"/>
              <a:gd name="connsiteX56" fmla="*/ 101896 w 609207"/>
              <a:gd name="connsiteY56" fmla="*/ 91773 h 481962"/>
              <a:gd name="connsiteX57" fmla="*/ 122713 w 609207"/>
              <a:gd name="connsiteY57" fmla="*/ 70989 h 481962"/>
              <a:gd name="connsiteX58" fmla="*/ 20816 w 609207"/>
              <a:gd name="connsiteY58" fmla="*/ 0 h 481962"/>
              <a:gd name="connsiteX59" fmla="*/ 576590 w 609207"/>
              <a:gd name="connsiteY59" fmla="*/ 0 h 481962"/>
              <a:gd name="connsiteX60" fmla="*/ 597406 w 609207"/>
              <a:gd name="connsiteY60" fmla="*/ 20786 h 481962"/>
              <a:gd name="connsiteX61" fmla="*/ 597406 w 609207"/>
              <a:gd name="connsiteY61" fmla="*/ 399187 h 481962"/>
              <a:gd name="connsiteX62" fmla="*/ 569617 w 609207"/>
              <a:gd name="connsiteY62" fmla="*/ 371438 h 481962"/>
              <a:gd name="connsiteX63" fmla="*/ 581898 w 609207"/>
              <a:gd name="connsiteY63" fmla="*/ 314694 h 481962"/>
              <a:gd name="connsiteX64" fmla="*/ 555775 w 609207"/>
              <a:gd name="connsiteY64" fmla="*/ 233942 h 481962"/>
              <a:gd name="connsiteX65" fmla="*/ 555775 w 609207"/>
              <a:gd name="connsiteY65" fmla="*/ 41571 h 481962"/>
              <a:gd name="connsiteX66" fmla="*/ 41631 w 609207"/>
              <a:gd name="connsiteY66" fmla="*/ 41571 h 481962"/>
              <a:gd name="connsiteX67" fmla="*/ 41631 w 609207"/>
              <a:gd name="connsiteY67" fmla="*/ 428183 h 481962"/>
              <a:gd name="connsiteX68" fmla="*/ 366145 w 609207"/>
              <a:gd name="connsiteY68" fmla="*/ 428183 h 481962"/>
              <a:gd name="connsiteX69" fmla="*/ 444100 w 609207"/>
              <a:gd name="connsiteY69" fmla="*/ 452294 h 481962"/>
              <a:gd name="connsiteX70" fmla="*/ 500926 w 609207"/>
              <a:gd name="connsiteY70" fmla="*/ 440031 h 481962"/>
              <a:gd name="connsiteX71" fmla="*/ 530692 w 609207"/>
              <a:gd name="connsiteY71" fmla="*/ 469754 h 481962"/>
              <a:gd name="connsiteX72" fmla="*/ 20816 w 609207"/>
              <a:gd name="connsiteY72" fmla="*/ 469754 h 481962"/>
              <a:gd name="connsiteX73" fmla="*/ 0 w 609207"/>
              <a:gd name="connsiteY73" fmla="*/ 448968 h 481962"/>
              <a:gd name="connsiteX74" fmla="*/ 0 w 609207"/>
              <a:gd name="connsiteY74" fmla="*/ 20786 h 481962"/>
              <a:gd name="connsiteX75" fmla="*/ 20816 w 609207"/>
              <a:gd name="connsiteY75" fmla="*/ 0 h 481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609207" h="481962">
                <a:moveTo>
                  <a:pt x="441591" y="246218"/>
                </a:moveTo>
                <a:cubicBezTo>
                  <a:pt x="423273" y="246218"/>
                  <a:pt x="406100" y="253286"/>
                  <a:pt x="393195" y="266175"/>
                </a:cubicBezTo>
                <a:cubicBezTo>
                  <a:pt x="366447" y="292888"/>
                  <a:pt x="366447" y="336233"/>
                  <a:pt x="393195" y="362842"/>
                </a:cubicBezTo>
                <a:cubicBezTo>
                  <a:pt x="406100" y="375835"/>
                  <a:pt x="423273" y="382904"/>
                  <a:pt x="441591" y="382904"/>
                </a:cubicBezTo>
                <a:cubicBezTo>
                  <a:pt x="459804" y="382904"/>
                  <a:pt x="476977" y="375835"/>
                  <a:pt x="489987" y="362842"/>
                </a:cubicBezTo>
                <a:cubicBezTo>
                  <a:pt x="502892" y="349953"/>
                  <a:pt x="509970" y="332803"/>
                  <a:pt x="509970" y="314509"/>
                </a:cubicBezTo>
                <a:cubicBezTo>
                  <a:pt x="509970" y="296318"/>
                  <a:pt x="502892" y="279168"/>
                  <a:pt x="489987" y="266175"/>
                </a:cubicBezTo>
                <a:cubicBezTo>
                  <a:pt x="476977" y="253286"/>
                  <a:pt x="459804" y="246218"/>
                  <a:pt x="441591" y="246218"/>
                </a:cubicBezTo>
                <a:close/>
                <a:moveTo>
                  <a:pt x="441591" y="204640"/>
                </a:moveTo>
                <a:cubicBezTo>
                  <a:pt x="470941" y="204640"/>
                  <a:pt x="498625" y="216074"/>
                  <a:pt x="519441" y="236863"/>
                </a:cubicBezTo>
                <a:cubicBezTo>
                  <a:pt x="540152" y="257547"/>
                  <a:pt x="551601" y="285196"/>
                  <a:pt x="551601" y="314509"/>
                </a:cubicBezTo>
                <a:cubicBezTo>
                  <a:pt x="551601" y="336856"/>
                  <a:pt x="545044" y="358165"/>
                  <a:pt x="532763" y="376147"/>
                </a:cubicBezTo>
                <a:lnTo>
                  <a:pt x="603119" y="446517"/>
                </a:lnTo>
                <a:cubicBezTo>
                  <a:pt x="611237" y="454625"/>
                  <a:pt x="611237" y="467722"/>
                  <a:pt x="603119" y="475829"/>
                </a:cubicBezTo>
                <a:cubicBezTo>
                  <a:pt x="599060" y="479883"/>
                  <a:pt x="593648" y="481962"/>
                  <a:pt x="588340" y="481962"/>
                </a:cubicBezTo>
                <a:cubicBezTo>
                  <a:pt x="583032" y="481962"/>
                  <a:pt x="577724" y="479883"/>
                  <a:pt x="573665" y="475829"/>
                </a:cubicBezTo>
                <a:lnTo>
                  <a:pt x="503309" y="405563"/>
                </a:lnTo>
                <a:cubicBezTo>
                  <a:pt x="485199" y="417829"/>
                  <a:pt x="463863" y="424481"/>
                  <a:pt x="441591" y="424481"/>
                </a:cubicBezTo>
                <a:cubicBezTo>
                  <a:pt x="412137" y="424481"/>
                  <a:pt x="384556" y="413047"/>
                  <a:pt x="363741" y="392259"/>
                </a:cubicBezTo>
                <a:cubicBezTo>
                  <a:pt x="320861" y="349434"/>
                  <a:pt x="320861" y="279687"/>
                  <a:pt x="363741" y="236863"/>
                </a:cubicBezTo>
                <a:cubicBezTo>
                  <a:pt x="384556" y="216074"/>
                  <a:pt x="412137" y="204640"/>
                  <a:pt x="441591" y="204640"/>
                </a:cubicBezTo>
                <a:close/>
                <a:moveTo>
                  <a:pt x="455782" y="70989"/>
                </a:moveTo>
                <a:cubicBezTo>
                  <a:pt x="467335" y="70989"/>
                  <a:pt x="476599" y="80344"/>
                  <a:pt x="476599" y="91778"/>
                </a:cubicBezTo>
                <a:lnTo>
                  <a:pt x="476599" y="180859"/>
                </a:lnTo>
                <a:cubicBezTo>
                  <a:pt x="466086" y="178364"/>
                  <a:pt x="455157" y="177013"/>
                  <a:pt x="444124" y="177013"/>
                </a:cubicBezTo>
                <a:cubicBezTo>
                  <a:pt x="441002" y="177013"/>
                  <a:pt x="437983" y="177117"/>
                  <a:pt x="434965" y="177325"/>
                </a:cubicBezTo>
                <a:lnTo>
                  <a:pt x="434965" y="91778"/>
                </a:lnTo>
                <a:cubicBezTo>
                  <a:pt x="434965" y="80344"/>
                  <a:pt x="444333" y="70989"/>
                  <a:pt x="455782" y="70989"/>
                </a:cubicBezTo>
                <a:close/>
                <a:moveTo>
                  <a:pt x="372515" y="70989"/>
                </a:moveTo>
                <a:cubicBezTo>
                  <a:pt x="384068" y="70989"/>
                  <a:pt x="393332" y="80345"/>
                  <a:pt x="393332" y="91780"/>
                </a:cubicBezTo>
                <a:lnTo>
                  <a:pt x="393332" y="186692"/>
                </a:lnTo>
                <a:cubicBezTo>
                  <a:pt x="378240" y="192617"/>
                  <a:pt x="364084" y="201350"/>
                  <a:pt x="351698" y="212473"/>
                </a:cubicBezTo>
                <a:lnTo>
                  <a:pt x="351698" y="91780"/>
                </a:lnTo>
                <a:cubicBezTo>
                  <a:pt x="351698" y="80345"/>
                  <a:pt x="361066" y="70989"/>
                  <a:pt x="372515" y="70989"/>
                </a:cubicBezTo>
                <a:close/>
                <a:moveTo>
                  <a:pt x="289248" y="70989"/>
                </a:moveTo>
                <a:cubicBezTo>
                  <a:pt x="300801" y="70989"/>
                  <a:pt x="310065" y="80342"/>
                  <a:pt x="310065" y="91773"/>
                </a:cubicBezTo>
                <a:lnTo>
                  <a:pt x="310065" y="282366"/>
                </a:lnTo>
                <a:cubicBezTo>
                  <a:pt x="307567" y="292758"/>
                  <a:pt x="306318" y="303566"/>
                  <a:pt x="306318" y="314686"/>
                </a:cubicBezTo>
                <a:cubicBezTo>
                  <a:pt x="306318" y="325701"/>
                  <a:pt x="307567" y="336509"/>
                  <a:pt x="310065" y="346901"/>
                </a:cubicBezTo>
                <a:lnTo>
                  <a:pt x="310065" y="388990"/>
                </a:lnTo>
                <a:cubicBezTo>
                  <a:pt x="310065" y="400421"/>
                  <a:pt x="300801" y="409774"/>
                  <a:pt x="289248" y="409774"/>
                </a:cubicBezTo>
                <a:cubicBezTo>
                  <a:pt x="277799" y="409774"/>
                  <a:pt x="268431" y="400421"/>
                  <a:pt x="268431" y="388990"/>
                </a:cubicBezTo>
                <a:lnTo>
                  <a:pt x="268431" y="91773"/>
                </a:lnTo>
                <a:cubicBezTo>
                  <a:pt x="268431" y="80342"/>
                  <a:pt x="277799" y="70989"/>
                  <a:pt x="289248" y="70989"/>
                </a:cubicBezTo>
                <a:close/>
                <a:moveTo>
                  <a:pt x="205980" y="70989"/>
                </a:moveTo>
                <a:cubicBezTo>
                  <a:pt x="217533" y="70989"/>
                  <a:pt x="226797" y="80342"/>
                  <a:pt x="226797" y="91773"/>
                </a:cubicBezTo>
                <a:lnTo>
                  <a:pt x="226797" y="388990"/>
                </a:lnTo>
                <a:cubicBezTo>
                  <a:pt x="226797" y="400421"/>
                  <a:pt x="217533" y="409774"/>
                  <a:pt x="205980" y="409774"/>
                </a:cubicBezTo>
                <a:cubicBezTo>
                  <a:pt x="194531" y="409774"/>
                  <a:pt x="185163" y="400421"/>
                  <a:pt x="185163" y="388990"/>
                </a:cubicBezTo>
                <a:lnTo>
                  <a:pt x="185163" y="91773"/>
                </a:lnTo>
                <a:cubicBezTo>
                  <a:pt x="185163" y="80342"/>
                  <a:pt x="194531" y="70989"/>
                  <a:pt x="205980" y="70989"/>
                </a:cubicBezTo>
                <a:close/>
                <a:moveTo>
                  <a:pt x="122713" y="70989"/>
                </a:moveTo>
                <a:cubicBezTo>
                  <a:pt x="134266" y="70989"/>
                  <a:pt x="143530" y="80342"/>
                  <a:pt x="143530" y="91773"/>
                </a:cubicBezTo>
                <a:lnTo>
                  <a:pt x="143530" y="388990"/>
                </a:lnTo>
                <a:cubicBezTo>
                  <a:pt x="143530" y="400421"/>
                  <a:pt x="134266" y="409774"/>
                  <a:pt x="122713" y="409774"/>
                </a:cubicBezTo>
                <a:cubicBezTo>
                  <a:pt x="111264" y="409774"/>
                  <a:pt x="101896" y="400421"/>
                  <a:pt x="101896" y="388990"/>
                </a:cubicBezTo>
                <a:lnTo>
                  <a:pt x="101896" y="91773"/>
                </a:lnTo>
                <a:cubicBezTo>
                  <a:pt x="101896" y="80342"/>
                  <a:pt x="111264" y="70989"/>
                  <a:pt x="122713" y="70989"/>
                </a:cubicBezTo>
                <a:close/>
                <a:moveTo>
                  <a:pt x="20816" y="0"/>
                </a:moveTo>
                <a:lnTo>
                  <a:pt x="576590" y="0"/>
                </a:lnTo>
                <a:cubicBezTo>
                  <a:pt x="588039" y="0"/>
                  <a:pt x="597406" y="9354"/>
                  <a:pt x="597406" y="20786"/>
                </a:cubicBezTo>
                <a:lnTo>
                  <a:pt x="597406" y="399187"/>
                </a:lnTo>
                <a:lnTo>
                  <a:pt x="569617" y="371438"/>
                </a:lnTo>
                <a:cubicBezTo>
                  <a:pt x="577735" y="353771"/>
                  <a:pt x="581898" y="334440"/>
                  <a:pt x="581898" y="314694"/>
                </a:cubicBezTo>
                <a:cubicBezTo>
                  <a:pt x="581898" y="285282"/>
                  <a:pt x="572740" y="257325"/>
                  <a:pt x="555775" y="233942"/>
                </a:cubicBezTo>
                <a:lnTo>
                  <a:pt x="555775" y="41571"/>
                </a:lnTo>
                <a:lnTo>
                  <a:pt x="41631" y="41571"/>
                </a:lnTo>
                <a:lnTo>
                  <a:pt x="41631" y="428183"/>
                </a:lnTo>
                <a:lnTo>
                  <a:pt x="366145" y="428183"/>
                </a:lnTo>
                <a:cubicBezTo>
                  <a:pt x="388938" y="443876"/>
                  <a:pt x="415790" y="452294"/>
                  <a:pt x="444100" y="452294"/>
                </a:cubicBezTo>
                <a:cubicBezTo>
                  <a:pt x="463874" y="452294"/>
                  <a:pt x="483233" y="448033"/>
                  <a:pt x="500926" y="440031"/>
                </a:cubicBezTo>
                <a:lnTo>
                  <a:pt x="530692" y="469754"/>
                </a:lnTo>
                <a:lnTo>
                  <a:pt x="20816" y="469754"/>
                </a:lnTo>
                <a:cubicBezTo>
                  <a:pt x="9367" y="469754"/>
                  <a:pt x="0" y="460401"/>
                  <a:pt x="0" y="448968"/>
                </a:cubicBezTo>
                <a:lnTo>
                  <a:pt x="0" y="20786"/>
                </a:lnTo>
                <a:cubicBezTo>
                  <a:pt x="0" y="9354"/>
                  <a:pt x="9367" y="0"/>
                  <a:pt x="20816" y="0"/>
                </a:cubicBezTo>
                <a:close/>
              </a:path>
            </a:pathLst>
          </a:custGeom>
          <a:solidFill>
            <a:schemeClr val="bg1"/>
          </a:solidFill>
          <a:ln>
            <a:noFill/>
          </a:ln>
        </p:spPr>
        <p:txBody>
          <a:bodyPr/>
          <a:p>
            <a:pPr>
              <a:lnSpc>
                <a:spcPct val="120000"/>
              </a:lnSpc>
            </a:pPr>
            <a:endParaRPr lang="zh-CN" altLang="en-US">
              <a:latin typeface="Arial" panose="020B0604020202020204" pitchFamily="34" charset="0"/>
              <a:ea typeface="微软雅黑" panose="020B0503020204020204" charset="-122"/>
              <a:sym typeface="Arial" panose="020B0604020202020204" pitchFamily="34" charset="0"/>
            </a:endParaRPr>
          </a:p>
        </p:txBody>
      </p:sp>
    </p:spTree>
    <p:custDataLst>
      <p:tags r:id="rId46"/>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矩形 23"/>
          <p:cNvSpPr/>
          <p:nvPr>
            <p:custDataLst>
              <p:tags r:id="rId1"/>
            </p:custDataLst>
          </p:nvPr>
        </p:nvSpPr>
        <p:spPr>
          <a:xfrm>
            <a:off x="0" y="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5" name="图片 24"/>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11471910" y="6240032"/>
            <a:ext cx="720090" cy="617968"/>
          </a:xfrm>
          <a:prstGeom prst="rect">
            <a:avLst/>
          </a:prstGeom>
        </p:spPr>
      </p:pic>
      <p:pic>
        <p:nvPicPr>
          <p:cNvPr id="26" name="图片 25"/>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0" y="6183092"/>
            <a:ext cx="720090" cy="674908"/>
          </a:xfrm>
          <a:prstGeom prst="rect">
            <a:avLst/>
          </a:prstGeom>
        </p:spPr>
      </p:pic>
      <p:sp>
        <p:nvSpPr>
          <p:cNvPr id="11" name="Title 6"/>
          <p:cNvSpPr txBox="1"/>
          <p:nvPr>
            <p:custDataLst>
              <p:tags r:id="rId8"/>
            </p:custDataLst>
          </p:nvPr>
        </p:nvSpPr>
        <p:spPr>
          <a:xfrm>
            <a:off x="608399" y="153000"/>
            <a:ext cx="10974649" cy="608400"/>
          </a:xfrm>
          <a:prstGeom prst="rect">
            <a:avLst/>
          </a:prstGeom>
          <a:noFill/>
          <a:ln w="3175">
            <a:noFill/>
            <a:prstDash val="dash"/>
          </a:ln>
        </p:spPr>
        <p:txBody>
          <a:bodyPr wrap="square" lIns="72000" tIns="36000" rIns="72000" bIns="36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pPr>
            <a:r>
              <a:rPr lang="zh-CN" altLang="en-US" sz="3200" b="1" spc="150" dirty="0">
                <a:ln w="3175">
                  <a:noFill/>
                  <a:prstDash val="dash"/>
                </a:ln>
                <a:latin typeface="Arial" panose="020B0604020202020204" pitchFamily="34" charset="0"/>
                <a:ea typeface="微软雅黑" panose="020B0503020204020204" charset="-122"/>
                <a:cs typeface="微软雅黑" panose="020B0503020204020204" charset="-122"/>
              </a:rPr>
              <a:t>单击此处添加大标题</a:t>
            </a:r>
            <a:endParaRPr lang="zh-CN" altLang="en-US" sz="3200" b="1" spc="150" dirty="0">
              <a:ln w="3175">
                <a:noFill/>
                <a:prstDash val="dash"/>
              </a:ln>
              <a:latin typeface="Arial" panose="020B0604020202020204" pitchFamily="34" charset="0"/>
              <a:ea typeface="微软雅黑" panose="020B0503020204020204" charset="-122"/>
              <a:cs typeface="微软雅黑" panose="020B0503020204020204" charset="-122"/>
            </a:endParaRPr>
          </a:p>
        </p:txBody>
      </p:sp>
      <p:sp>
        <p:nvSpPr>
          <p:cNvPr id="5" name="任意多边形: 形状 4"/>
          <p:cNvSpPr/>
          <p:nvPr>
            <p:custDataLst>
              <p:tags r:id="rId9"/>
            </p:custDataLst>
          </p:nvPr>
        </p:nvSpPr>
        <p:spPr>
          <a:xfrm>
            <a:off x="591085" y="1516860"/>
            <a:ext cx="5489912" cy="2251097"/>
          </a:xfrm>
          <a:custGeom>
            <a:avLst/>
            <a:gdLst>
              <a:gd name="connsiteX0" fmla="*/ 0 w 5235449"/>
              <a:gd name="connsiteY0" fmla="*/ 0 h 4572001"/>
              <a:gd name="connsiteX1" fmla="*/ 5235449 w 5235449"/>
              <a:gd name="connsiteY1" fmla="*/ 0 h 4572001"/>
              <a:gd name="connsiteX2" fmla="*/ 5235449 w 5235449"/>
              <a:gd name="connsiteY2" fmla="*/ 4572001 h 4572001"/>
              <a:gd name="connsiteX3" fmla="*/ 0 w 5235449"/>
              <a:gd name="connsiteY3" fmla="*/ 4572001 h 4572001"/>
            </a:gdLst>
            <a:ahLst/>
            <a:cxnLst>
              <a:cxn ang="0">
                <a:pos x="connsiteX0" y="connsiteY0"/>
              </a:cxn>
              <a:cxn ang="0">
                <a:pos x="connsiteX1" y="connsiteY1"/>
              </a:cxn>
              <a:cxn ang="0">
                <a:pos x="connsiteX2" y="connsiteY2"/>
              </a:cxn>
              <a:cxn ang="0">
                <a:pos x="connsiteX3" y="connsiteY3"/>
              </a:cxn>
            </a:cxnLst>
            <a:rect l="l" t="t" r="r" b="b"/>
            <a:pathLst>
              <a:path w="5235449" h="4572001">
                <a:moveTo>
                  <a:pt x="0" y="0"/>
                </a:moveTo>
                <a:lnTo>
                  <a:pt x="5235449" y="0"/>
                </a:lnTo>
                <a:lnTo>
                  <a:pt x="5235449" y="4572001"/>
                </a:lnTo>
                <a:lnTo>
                  <a:pt x="0" y="4572001"/>
                </a:lnTo>
                <a:close/>
              </a:path>
            </a:pathLst>
          </a:custGeom>
          <a:no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20000"/>
              </a:lnSpc>
              <a:buClrTx/>
              <a:buSzTx/>
              <a:buFontTx/>
              <a:buNone/>
            </a:pPr>
            <a:endParaRPr kumimoji="1" lang="zh-CN" altLang="en-US" sz="2400" b="1"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charset="-122"/>
              <a:sym typeface="Arial" panose="020B0604020202020204" pitchFamily="34" charset="0"/>
            </a:endParaRPr>
          </a:p>
        </p:txBody>
      </p:sp>
      <p:sp>
        <p:nvSpPr>
          <p:cNvPr id="6" name="任意多边形: 形状 5"/>
          <p:cNvSpPr/>
          <p:nvPr>
            <p:custDataLst>
              <p:tags r:id="rId10"/>
            </p:custDataLst>
          </p:nvPr>
        </p:nvSpPr>
        <p:spPr>
          <a:xfrm>
            <a:off x="6193772" y="1516860"/>
            <a:ext cx="5402536" cy="2251097"/>
          </a:xfrm>
          <a:custGeom>
            <a:avLst/>
            <a:gdLst>
              <a:gd name="connsiteX0" fmla="*/ 0 w 5235449"/>
              <a:gd name="connsiteY0" fmla="*/ 0 h 4572001"/>
              <a:gd name="connsiteX1" fmla="*/ 5235449 w 5235449"/>
              <a:gd name="connsiteY1" fmla="*/ 0 h 4572001"/>
              <a:gd name="connsiteX2" fmla="*/ 5235449 w 5235449"/>
              <a:gd name="connsiteY2" fmla="*/ 4572001 h 4572001"/>
              <a:gd name="connsiteX3" fmla="*/ 0 w 5235449"/>
              <a:gd name="connsiteY3" fmla="*/ 4572001 h 4572001"/>
            </a:gdLst>
            <a:ahLst/>
            <a:cxnLst>
              <a:cxn ang="0">
                <a:pos x="connsiteX0" y="connsiteY0"/>
              </a:cxn>
              <a:cxn ang="0">
                <a:pos x="connsiteX1" y="connsiteY1"/>
              </a:cxn>
              <a:cxn ang="0">
                <a:pos x="connsiteX2" y="connsiteY2"/>
              </a:cxn>
              <a:cxn ang="0">
                <a:pos x="connsiteX3" y="connsiteY3"/>
              </a:cxn>
            </a:cxnLst>
            <a:rect l="l" t="t" r="r" b="b"/>
            <a:pathLst>
              <a:path w="5235449" h="4572001">
                <a:moveTo>
                  <a:pt x="0" y="0"/>
                </a:moveTo>
                <a:lnTo>
                  <a:pt x="5235449" y="0"/>
                </a:lnTo>
                <a:lnTo>
                  <a:pt x="5235449" y="4572001"/>
                </a:lnTo>
                <a:lnTo>
                  <a:pt x="0" y="4572001"/>
                </a:lnTo>
                <a:close/>
              </a:path>
            </a:pathLst>
          </a:custGeom>
          <a:no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20000"/>
              </a:lnSpc>
              <a:buClrTx/>
              <a:buSzTx/>
              <a:buFontTx/>
              <a:buNone/>
            </a:pPr>
            <a:endParaRPr kumimoji="1" lang="zh-CN" altLang="en-US" sz="2400" b="1"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charset="-122"/>
              <a:sym typeface="Arial" panose="020B0604020202020204" pitchFamily="34" charset="0"/>
            </a:endParaRPr>
          </a:p>
        </p:txBody>
      </p:sp>
      <p:sp>
        <p:nvSpPr>
          <p:cNvPr id="7" name="任意多边形: 形状 6"/>
          <p:cNvSpPr/>
          <p:nvPr>
            <p:custDataLst>
              <p:tags r:id="rId11"/>
            </p:custDataLst>
          </p:nvPr>
        </p:nvSpPr>
        <p:spPr>
          <a:xfrm>
            <a:off x="591085" y="3853244"/>
            <a:ext cx="5489912" cy="2251097"/>
          </a:xfrm>
          <a:custGeom>
            <a:avLst/>
            <a:gdLst>
              <a:gd name="connsiteX0" fmla="*/ 0 w 5235449"/>
              <a:gd name="connsiteY0" fmla="*/ 0 h 4572001"/>
              <a:gd name="connsiteX1" fmla="*/ 5235449 w 5235449"/>
              <a:gd name="connsiteY1" fmla="*/ 0 h 4572001"/>
              <a:gd name="connsiteX2" fmla="*/ 5235449 w 5235449"/>
              <a:gd name="connsiteY2" fmla="*/ 4572001 h 4572001"/>
              <a:gd name="connsiteX3" fmla="*/ 0 w 5235449"/>
              <a:gd name="connsiteY3" fmla="*/ 4572001 h 4572001"/>
            </a:gdLst>
            <a:ahLst/>
            <a:cxnLst>
              <a:cxn ang="0">
                <a:pos x="connsiteX0" y="connsiteY0"/>
              </a:cxn>
              <a:cxn ang="0">
                <a:pos x="connsiteX1" y="connsiteY1"/>
              </a:cxn>
              <a:cxn ang="0">
                <a:pos x="connsiteX2" y="connsiteY2"/>
              </a:cxn>
              <a:cxn ang="0">
                <a:pos x="connsiteX3" y="connsiteY3"/>
              </a:cxn>
            </a:cxnLst>
            <a:rect l="l" t="t" r="r" b="b"/>
            <a:pathLst>
              <a:path w="5235449" h="4572001">
                <a:moveTo>
                  <a:pt x="0" y="0"/>
                </a:moveTo>
                <a:lnTo>
                  <a:pt x="5235449" y="0"/>
                </a:lnTo>
                <a:lnTo>
                  <a:pt x="5235449" y="4572001"/>
                </a:lnTo>
                <a:lnTo>
                  <a:pt x="0" y="4572001"/>
                </a:lnTo>
                <a:close/>
              </a:path>
            </a:pathLst>
          </a:custGeom>
          <a:no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20000"/>
              </a:lnSpc>
              <a:buClrTx/>
              <a:buSzTx/>
              <a:buFontTx/>
              <a:buNone/>
            </a:pPr>
            <a:endParaRPr kumimoji="1" lang="zh-CN" altLang="en-US" sz="2400" b="1"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charset="-122"/>
              <a:sym typeface="Arial" panose="020B0604020202020204" pitchFamily="34" charset="0"/>
            </a:endParaRPr>
          </a:p>
        </p:txBody>
      </p:sp>
      <p:sp>
        <p:nvSpPr>
          <p:cNvPr id="8" name="任意多边形: 形状 7"/>
          <p:cNvSpPr/>
          <p:nvPr>
            <p:custDataLst>
              <p:tags r:id="rId12"/>
            </p:custDataLst>
          </p:nvPr>
        </p:nvSpPr>
        <p:spPr>
          <a:xfrm>
            <a:off x="6193772" y="3853244"/>
            <a:ext cx="5402536" cy="2251097"/>
          </a:xfrm>
          <a:custGeom>
            <a:avLst/>
            <a:gdLst>
              <a:gd name="connsiteX0" fmla="*/ 0 w 5235449"/>
              <a:gd name="connsiteY0" fmla="*/ 0 h 4572001"/>
              <a:gd name="connsiteX1" fmla="*/ 5235449 w 5235449"/>
              <a:gd name="connsiteY1" fmla="*/ 0 h 4572001"/>
              <a:gd name="connsiteX2" fmla="*/ 5235449 w 5235449"/>
              <a:gd name="connsiteY2" fmla="*/ 4572001 h 4572001"/>
              <a:gd name="connsiteX3" fmla="*/ 0 w 5235449"/>
              <a:gd name="connsiteY3" fmla="*/ 4572001 h 4572001"/>
            </a:gdLst>
            <a:ahLst/>
            <a:cxnLst>
              <a:cxn ang="0">
                <a:pos x="connsiteX0" y="connsiteY0"/>
              </a:cxn>
              <a:cxn ang="0">
                <a:pos x="connsiteX1" y="connsiteY1"/>
              </a:cxn>
              <a:cxn ang="0">
                <a:pos x="connsiteX2" y="connsiteY2"/>
              </a:cxn>
              <a:cxn ang="0">
                <a:pos x="connsiteX3" y="connsiteY3"/>
              </a:cxn>
            </a:cxnLst>
            <a:rect l="l" t="t" r="r" b="b"/>
            <a:pathLst>
              <a:path w="5235449" h="4572001">
                <a:moveTo>
                  <a:pt x="0" y="0"/>
                </a:moveTo>
                <a:lnTo>
                  <a:pt x="5235449" y="0"/>
                </a:lnTo>
                <a:lnTo>
                  <a:pt x="5235449" y="4572001"/>
                </a:lnTo>
                <a:lnTo>
                  <a:pt x="0" y="4572001"/>
                </a:lnTo>
                <a:close/>
              </a:path>
            </a:pathLst>
          </a:custGeom>
          <a:no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20000"/>
              </a:lnSpc>
              <a:buClrTx/>
              <a:buSzTx/>
              <a:buFontTx/>
              <a:buNone/>
            </a:pPr>
            <a:endParaRPr kumimoji="1" lang="zh-CN" altLang="en-US" sz="2400" b="1"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charset="-122"/>
              <a:sym typeface="Arial" panose="020B0604020202020204" pitchFamily="34" charset="0"/>
            </a:endParaRPr>
          </a:p>
        </p:txBody>
      </p:sp>
      <p:sp>
        <p:nvSpPr>
          <p:cNvPr id="9" name="直角三角形 8"/>
          <p:cNvSpPr/>
          <p:nvPr>
            <p:custDataLst>
              <p:tags r:id="rId13"/>
            </p:custDataLst>
          </p:nvPr>
        </p:nvSpPr>
        <p:spPr>
          <a:xfrm flipH="1">
            <a:off x="5151332" y="2727407"/>
            <a:ext cx="929665" cy="10405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45000" lnSpcReduction="20000"/>
          </a:bodyPr>
          <a:lstStyle/>
          <a:p>
            <a:pPr algn="ctr">
              <a:lnSpc>
                <a:spcPct val="140000"/>
              </a:lnSpc>
            </a:pPr>
            <a:endParaRPr lang="zh-CN" altLang="en-US" sz="2800" dirty="0">
              <a:solidFill>
                <a:srgbClr val="000000"/>
              </a:solidFill>
              <a:latin typeface="Arial" panose="020B0604020202020204" pitchFamily="34" charset="0"/>
              <a:ea typeface="微软雅黑" panose="020B0503020204020204" charset="-122"/>
              <a:sym typeface="Arial" panose="020B0604020202020204" pitchFamily="34" charset="0"/>
            </a:endParaRPr>
          </a:p>
        </p:txBody>
      </p:sp>
      <p:sp>
        <p:nvSpPr>
          <p:cNvPr id="10" name="文本框 9"/>
          <p:cNvSpPr txBox="1"/>
          <p:nvPr>
            <p:custDataLst>
              <p:tags r:id="rId14"/>
            </p:custDataLst>
          </p:nvPr>
        </p:nvSpPr>
        <p:spPr>
          <a:xfrm>
            <a:off x="922020" y="2286000"/>
            <a:ext cx="4817110" cy="1296670"/>
          </a:xfrm>
          <a:prstGeom prst="rect">
            <a:avLst/>
          </a:prstGeom>
        </p:spPr>
        <p:txBody>
          <a:bodyPr wrap="square">
            <a:normAutofit fontScale="90000"/>
          </a:bodyPr>
          <a:lstStyle>
            <a:defPPr>
              <a:defRPr lang="zh-CN"/>
            </a:defPPr>
            <a:lvl1pPr>
              <a:defRPr>
                <a:solidFill>
                  <a:srgbClr val="2E2B26"/>
                </a:solidFill>
              </a:defRPr>
            </a:lvl1pPr>
          </a:lstStyle>
          <a:p>
            <a:pPr marL="285750" indent="-285750" algn="l">
              <a:lnSpc>
                <a:spcPct val="120000"/>
              </a:lnSpc>
              <a:buFont typeface="Wingdings" panose="05000000000000000000" charset="0"/>
              <a:buChar char="l"/>
            </a:pP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不得无证排污，实施按证排污、按证监管</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marL="285750" indent="-285750" algn="l">
              <a:lnSpc>
                <a:spcPct val="120000"/>
              </a:lnSpc>
              <a:buFont typeface="Wingdings" panose="05000000000000000000" charset="0"/>
              <a:buChar char="l"/>
            </a:pP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企业守法、行政执法、社会监督的基本依据</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marL="285750" indent="-285750" algn="l">
              <a:lnSpc>
                <a:spcPct val="120000"/>
              </a:lnSpc>
              <a:buFont typeface="Wingdings" panose="05000000000000000000" charset="0"/>
              <a:buChar char="l"/>
            </a:pP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实现了排污许可制度与其他环境保护管理制度衔接。</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p:txBody>
      </p:sp>
      <p:sp>
        <p:nvSpPr>
          <p:cNvPr id="12" name="文本框 11"/>
          <p:cNvSpPr txBox="1"/>
          <p:nvPr>
            <p:custDataLst>
              <p:tags r:id="rId15"/>
            </p:custDataLst>
          </p:nvPr>
        </p:nvSpPr>
        <p:spPr>
          <a:xfrm>
            <a:off x="921684" y="1702447"/>
            <a:ext cx="4464253" cy="476581"/>
          </a:xfrm>
          <a:prstGeom prst="rect">
            <a:avLst/>
          </a:prstGeom>
          <a:noFill/>
        </p:spPr>
        <p:txBody>
          <a:bodyPr wrap="square" anchor="b"/>
          <a:lstStyle>
            <a:defPPr>
              <a:defRPr lang="zh-CN"/>
            </a:defPPr>
            <a:lvl1pPr>
              <a:defRPr sz="2000" b="1">
                <a:solidFill>
                  <a:srgbClr val="2E2B26"/>
                </a:solidFill>
              </a:defRPr>
            </a:lvl1pPr>
          </a:lstStyle>
          <a:p>
            <a:pPr algn="l">
              <a:lnSpc>
                <a:spcPct val="100000"/>
              </a:lnSpc>
            </a:pPr>
            <a:r>
              <a:rPr lang="zh-CN" altLang="en-US" sz="1800" b="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rPr>
              <a:t>第一，明确排污许可证的法律效力。</a:t>
            </a:r>
            <a:endParaRPr lang="zh-CN" altLang="en-US" sz="1800" b="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endParaRPr>
          </a:p>
        </p:txBody>
      </p:sp>
      <p:sp>
        <p:nvSpPr>
          <p:cNvPr id="13" name="文本框 12"/>
          <p:cNvSpPr txBox="1"/>
          <p:nvPr>
            <p:custDataLst>
              <p:tags r:id="rId16"/>
            </p:custDataLst>
          </p:nvPr>
        </p:nvSpPr>
        <p:spPr>
          <a:xfrm>
            <a:off x="922192" y="4622083"/>
            <a:ext cx="4451461" cy="1296670"/>
          </a:xfrm>
          <a:prstGeom prst="rect">
            <a:avLst/>
          </a:prstGeom>
        </p:spPr>
        <p:txBody>
          <a:bodyPr wrap="square">
            <a:normAutofit lnSpcReduction="20000"/>
          </a:bodyPr>
          <a:lstStyle>
            <a:defPPr>
              <a:defRPr lang="zh-CN"/>
            </a:defPPr>
            <a:lvl1pPr>
              <a:defRPr>
                <a:solidFill>
                  <a:srgbClr val="2E2B26"/>
                </a:solidFill>
              </a:defRPr>
            </a:lvl1pPr>
          </a:lstStyle>
          <a:p>
            <a:pPr marL="285750" indent="-285750" algn="l">
              <a:lnSpc>
                <a:spcPct val="120000"/>
              </a:lnSpc>
              <a:buFont typeface="Wingdings" panose="05000000000000000000" charset="0"/>
              <a:buChar char="l"/>
            </a:pP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《条例》规定了排污许可证审批部门、申请方式、材料要求、审批期限、核发条件和证载内容，以及许可证延续、变更与重新申请要求等。</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p:txBody>
      </p:sp>
      <p:sp>
        <p:nvSpPr>
          <p:cNvPr id="15" name="文本框 14"/>
          <p:cNvSpPr txBox="1"/>
          <p:nvPr>
            <p:custDataLst>
              <p:tags r:id="rId17"/>
            </p:custDataLst>
          </p:nvPr>
        </p:nvSpPr>
        <p:spPr>
          <a:xfrm>
            <a:off x="922020" y="4038600"/>
            <a:ext cx="4664710" cy="476885"/>
          </a:xfrm>
          <a:prstGeom prst="rect">
            <a:avLst/>
          </a:prstGeom>
          <a:noFill/>
        </p:spPr>
        <p:txBody>
          <a:bodyPr wrap="square" anchor="b"/>
          <a:lstStyle>
            <a:defPPr>
              <a:defRPr lang="zh-CN"/>
            </a:defPPr>
            <a:lvl1pPr>
              <a:defRPr sz="2000" b="1">
                <a:solidFill>
                  <a:srgbClr val="2E2B26"/>
                </a:solidFill>
              </a:defRPr>
            </a:lvl1pPr>
          </a:lstStyle>
          <a:p>
            <a:pPr algn="l">
              <a:lnSpc>
                <a:spcPct val="100000"/>
              </a:lnSpc>
            </a:pPr>
            <a:r>
              <a:rPr lang="zh-CN" altLang="en-US" sz="1800" b="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rPr>
              <a:t>第三，明确排污许可证核发程序和条件。</a:t>
            </a:r>
            <a:endParaRPr lang="zh-CN" altLang="en-US" sz="1800" b="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endParaRPr>
          </a:p>
        </p:txBody>
      </p:sp>
      <p:sp>
        <p:nvSpPr>
          <p:cNvPr id="17" name="文本框 16"/>
          <p:cNvSpPr txBox="1"/>
          <p:nvPr>
            <p:custDataLst>
              <p:tags r:id="rId18"/>
            </p:custDataLst>
          </p:nvPr>
        </p:nvSpPr>
        <p:spPr>
          <a:xfrm>
            <a:off x="6903892" y="2285699"/>
            <a:ext cx="4451461" cy="1296670"/>
          </a:xfrm>
          <a:prstGeom prst="rect">
            <a:avLst/>
          </a:prstGeom>
        </p:spPr>
        <p:txBody>
          <a:bodyPr wrap="square">
            <a:normAutofit fontScale="90000"/>
          </a:bodyPr>
          <a:lstStyle>
            <a:defPPr>
              <a:defRPr lang="zh-CN"/>
            </a:defPPr>
            <a:lvl1pPr>
              <a:defRPr>
                <a:solidFill>
                  <a:srgbClr val="2E2B26"/>
                </a:solidFill>
              </a:defRPr>
            </a:lvl1pPr>
          </a:lstStyle>
          <a:p>
            <a:pPr marL="285750" indent="-285750" algn="l">
              <a:lnSpc>
                <a:spcPct val="120000"/>
              </a:lnSpc>
              <a:buFont typeface="Wingdings" panose="05000000000000000000" charset="0"/>
              <a:buChar char="l"/>
            </a:pP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确定了四类发证范围，按照环境要素分为水、大气、固体废物、土壤等。</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marL="285750" indent="-285750" algn="l">
              <a:lnSpc>
                <a:spcPct val="120000"/>
              </a:lnSpc>
              <a:buFont typeface="Wingdings" panose="05000000000000000000" charset="0"/>
              <a:buChar char="l"/>
            </a:pP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建立了分类管理制度，依次分为</a:t>
            </a:r>
            <a:r>
              <a:rPr lang="zh-CN" altLang="en-US" sz="1800" b="1"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重点管理</a:t>
            </a: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a:t>
            </a:r>
            <a:r>
              <a:rPr lang="zh-CN" altLang="en-US" sz="1800" b="1"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简化管理</a:t>
            </a: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和</a:t>
            </a:r>
            <a:r>
              <a:rPr lang="zh-CN" altLang="en-US" sz="1800" b="1"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登记管理</a:t>
            </a: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p:txBody>
      </p:sp>
      <p:sp>
        <p:nvSpPr>
          <p:cNvPr id="18" name="文本框 17"/>
          <p:cNvSpPr txBox="1"/>
          <p:nvPr>
            <p:custDataLst>
              <p:tags r:id="rId19"/>
            </p:custDataLst>
          </p:nvPr>
        </p:nvSpPr>
        <p:spPr>
          <a:xfrm>
            <a:off x="6903384" y="1702447"/>
            <a:ext cx="4464253" cy="476581"/>
          </a:xfrm>
          <a:prstGeom prst="rect">
            <a:avLst/>
          </a:prstGeom>
          <a:noFill/>
        </p:spPr>
        <p:txBody>
          <a:bodyPr wrap="square" anchor="b"/>
          <a:lstStyle>
            <a:defPPr>
              <a:defRPr lang="zh-CN"/>
            </a:defPPr>
            <a:lvl1pPr>
              <a:defRPr sz="2000" b="1">
                <a:solidFill>
                  <a:srgbClr val="2E2B26"/>
                </a:solidFill>
              </a:defRPr>
            </a:lvl1pPr>
          </a:lstStyle>
          <a:p>
            <a:pPr algn="l">
              <a:lnSpc>
                <a:spcPct val="120000"/>
              </a:lnSpc>
            </a:pPr>
            <a:r>
              <a:rPr lang="zh-CN" altLang="en-US" sz="1800" b="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rPr>
              <a:t>第二，明确排污许可分类管理模式。</a:t>
            </a:r>
            <a:endParaRPr lang="zh-CN" altLang="en-US" sz="1800" b="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endParaRPr>
          </a:p>
        </p:txBody>
      </p:sp>
      <p:sp>
        <p:nvSpPr>
          <p:cNvPr id="19" name="文本框 18"/>
          <p:cNvSpPr txBox="1"/>
          <p:nvPr>
            <p:custDataLst>
              <p:tags r:id="rId20"/>
            </p:custDataLst>
          </p:nvPr>
        </p:nvSpPr>
        <p:spPr>
          <a:xfrm>
            <a:off x="6903257" y="4622083"/>
            <a:ext cx="4451461" cy="1296670"/>
          </a:xfrm>
          <a:prstGeom prst="rect">
            <a:avLst/>
          </a:prstGeom>
        </p:spPr>
        <p:txBody>
          <a:bodyPr wrap="square">
            <a:normAutofit/>
          </a:bodyPr>
          <a:lstStyle>
            <a:defPPr>
              <a:defRPr lang="zh-CN"/>
            </a:defPPr>
            <a:lvl1pPr>
              <a:defRPr>
                <a:solidFill>
                  <a:srgbClr val="2E2B26"/>
                </a:solidFill>
              </a:defRPr>
            </a:lvl1pPr>
          </a:lstStyle>
          <a:p>
            <a:pPr marL="285750" indent="-285750" algn="l">
              <a:lnSpc>
                <a:spcPct val="120000"/>
              </a:lnSpc>
              <a:buFont typeface="Wingdings" panose="05000000000000000000" charset="0"/>
              <a:buChar char="l"/>
            </a:pP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加大对违法排污行为的处罚力度。</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marL="285750" indent="-285750" algn="l">
              <a:lnSpc>
                <a:spcPct val="120000"/>
              </a:lnSpc>
              <a:buFont typeface="Wingdings" panose="05000000000000000000" charset="0"/>
              <a:buChar char="l"/>
            </a:pP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综合设定多种处罚措施。</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a:p>
            <a:pPr marL="285750" indent="-285750" algn="l">
              <a:lnSpc>
                <a:spcPct val="120000"/>
              </a:lnSpc>
              <a:buFont typeface="Wingdings" panose="05000000000000000000" charset="0"/>
              <a:buChar char="l"/>
            </a:pPr>
            <a:r>
              <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创新规定按次处罚措施。</a:t>
            </a:r>
            <a:endParaRPr lang="zh-CN" altLang="en-US" sz="1800" spc="150" dirty="0">
              <a:solidFill>
                <a:schemeClr val="accent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endParaRPr>
          </a:p>
        </p:txBody>
      </p:sp>
      <p:sp>
        <p:nvSpPr>
          <p:cNvPr id="20" name="文本框 19"/>
          <p:cNvSpPr txBox="1"/>
          <p:nvPr>
            <p:custDataLst>
              <p:tags r:id="rId21"/>
            </p:custDataLst>
          </p:nvPr>
        </p:nvSpPr>
        <p:spPr>
          <a:xfrm>
            <a:off x="6903384" y="4038831"/>
            <a:ext cx="4464253" cy="476581"/>
          </a:xfrm>
          <a:prstGeom prst="rect">
            <a:avLst/>
          </a:prstGeom>
          <a:noFill/>
        </p:spPr>
        <p:txBody>
          <a:bodyPr wrap="square" anchor="b">
            <a:normAutofit fontScale="50000"/>
          </a:bodyPr>
          <a:lstStyle>
            <a:defPPr>
              <a:defRPr lang="zh-CN"/>
            </a:defPPr>
            <a:lvl1pPr>
              <a:defRPr sz="2000" b="1">
                <a:solidFill>
                  <a:srgbClr val="2E2B26"/>
                </a:solidFill>
              </a:defRPr>
            </a:lvl1pPr>
          </a:lstStyle>
          <a:p>
            <a:pPr algn="l">
              <a:lnSpc>
                <a:spcPct val="100000"/>
              </a:lnSpc>
            </a:pPr>
            <a:r>
              <a:rPr lang="zh-CN" altLang="en-US" sz="4000" b="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rPr>
              <a:t>第四，明确违法排污的法律责任。</a:t>
            </a:r>
            <a:endParaRPr lang="zh-CN" altLang="en-US" sz="4000" b="0" spc="200" dirty="0">
              <a:solidFill>
                <a:schemeClr val="accent3"/>
              </a:solidFill>
              <a:effectLst/>
              <a:uFillTx/>
              <a:latin typeface="Arial" panose="020B0604020202020204" pitchFamily="34" charset="0"/>
              <a:ea typeface="微软雅黑" panose="020B0503020204020204" charset="-122"/>
              <a:cs typeface="+mj-cs"/>
              <a:sym typeface="Arial" panose="020B0604020202020204" pitchFamily="34" charset="0"/>
            </a:endParaRPr>
          </a:p>
        </p:txBody>
      </p:sp>
      <p:sp>
        <p:nvSpPr>
          <p:cNvPr id="21" name="直角三角形 20"/>
          <p:cNvSpPr/>
          <p:nvPr>
            <p:custDataLst>
              <p:tags r:id="rId22"/>
            </p:custDataLst>
          </p:nvPr>
        </p:nvSpPr>
        <p:spPr>
          <a:xfrm>
            <a:off x="6193772" y="2727407"/>
            <a:ext cx="929665" cy="10405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45000" lnSpcReduction="20000"/>
          </a:bodyPr>
          <a:lstStyle/>
          <a:p>
            <a:pPr algn="ctr">
              <a:lnSpc>
                <a:spcPct val="140000"/>
              </a:lnSpc>
            </a:pPr>
            <a:endParaRPr lang="zh-CN" altLang="en-US" sz="2800" dirty="0">
              <a:solidFill>
                <a:srgbClr val="000000"/>
              </a:solidFill>
              <a:latin typeface="Arial" panose="020B0604020202020204" pitchFamily="34" charset="0"/>
              <a:ea typeface="微软雅黑" panose="020B0503020204020204" charset="-122"/>
              <a:sym typeface="Arial" panose="020B0604020202020204" pitchFamily="34" charset="0"/>
            </a:endParaRPr>
          </a:p>
        </p:txBody>
      </p:sp>
      <p:sp>
        <p:nvSpPr>
          <p:cNvPr id="22" name="直角三角形 21"/>
          <p:cNvSpPr/>
          <p:nvPr>
            <p:custDataLst>
              <p:tags r:id="rId23"/>
            </p:custDataLst>
          </p:nvPr>
        </p:nvSpPr>
        <p:spPr>
          <a:xfrm flipV="1">
            <a:off x="6193772" y="3853244"/>
            <a:ext cx="929665" cy="10405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45000" lnSpcReduction="20000"/>
          </a:bodyPr>
          <a:lstStyle/>
          <a:p>
            <a:pPr algn="ctr">
              <a:lnSpc>
                <a:spcPct val="140000"/>
              </a:lnSpc>
            </a:pPr>
            <a:endParaRPr lang="zh-CN" altLang="en-US" sz="2800" dirty="0">
              <a:solidFill>
                <a:srgbClr val="000000"/>
              </a:solidFill>
              <a:latin typeface="Arial" panose="020B0604020202020204" pitchFamily="34" charset="0"/>
              <a:ea typeface="微软雅黑" panose="020B0503020204020204" charset="-122"/>
              <a:sym typeface="Arial" panose="020B0604020202020204" pitchFamily="34" charset="0"/>
            </a:endParaRPr>
          </a:p>
        </p:txBody>
      </p:sp>
      <p:sp>
        <p:nvSpPr>
          <p:cNvPr id="23" name="直角三角形 22"/>
          <p:cNvSpPr/>
          <p:nvPr>
            <p:custDataLst>
              <p:tags r:id="rId24"/>
            </p:custDataLst>
          </p:nvPr>
        </p:nvSpPr>
        <p:spPr>
          <a:xfrm flipH="1" flipV="1">
            <a:off x="5151332" y="3853244"/>
            <a:ext cx="929665" cy="10405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45000" lnSpcReduction="20000"/>
          </a:bodyPr>
          <a:lstStyle/>
          <a:p>
            <a:pPr algn="ctr">
              <a:lnSpc>
                <a:spcPct val="140000"/>
              </a:lnSpc>
            </a:pPr>
            <a:endParaRPr lang="zh-CN" altLang="en-US" sz="2800" dirty="0">
              <a:solidFill>
                <a:srgbClr val="000000"/>
              </a:solidFill>
              <a:latin typeface="Arial" panose="020B0604020202020204" pitchFamily="34" charset="0"/>
              <a:ea typeface="微软雅黑" panose="020B0503020204020204" charset="-122"/>
              <a:sym typeface="Arial" panose="020B0604020202020204" pitchFamily="34" charset="0"/>
            </a:endParaRPr>
          </a:p>
        </p:txBody>
      </p:sp>
      <p:sp>
        <p:nvSpPr>
          <p:cNvPr id="43" name="矩形 42"/>
          <p:cNvSpPr/>
          <p:nvPr>
            <p:custDataLst>
              <p:tags r:id="rId25"/>
            </p:custDataLst>
          </p:nvPr>
        </p:nvSpPr>
        <p:spPr>
          <a:xfrm>
            <a:off x="-635" y="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Title 6"/>
          <p:cNvSpPr txBox="1"/>
          <p:nvPr>
            <p:custDataLst>
              <p:tags r:id="rId26"/>
            </p:custDataLst>
          </p:nvPr>
        </p:nvSpPr>
        <p:spPr>
          <a:xfrm>
            <a:off x="735399" y="280000"/>
            <a:ext cx="10974649" cy="608400"/>
          </a:xfrm>
          <a:prstGeom prst="rect">
            <a:avLst/>
          </a:prstGeom>
          <a:noFill/>
          <a:ln w="3175">
            <a:noFill/>
            <a:prstDash val="dash"/>
          </a:ln>
        </p:spPr>
        <p:txBody>
          <a:bodyPr wrap="square" lIns="72000" tIns="36000" rIns="72000" bIns="36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pPr>
            <a:r>
              <a:rPr lang="zh-CN" altLang="en-US" sz="3200" b="1" spc="150" dirty="0">
                <a:ln w="3175">
                  <a:noFill/>
                  <a:prstDash val="dash"/>
                </a:ln>
                <a:latin typeface="Arial" panose="020B0604020202020204" pitchFamily="34" charset="0"/>
                <a:ea typeface="微软雅黑" panose="020B0503020204020204" charset="-122"/>
                <a:cs typeface="微软雅黑" panose="020B0503020204020204" charset="-122"/>
              </a:rPr>
              <a:t>单击此处添加大标题</a:t>
            </a:r>
            <a:endParaRPr lang="zh-CN" altLang="en-US" sz="3200" b="1" spc="150" dirty="0">
              <a:ln w="3175">
                <a:noFill/>
                <a:prstDash val="dash"/>
              </a:ln>
              <a:latin typeface="Arial" panose="020B0604020202020204" pitchFamily="34" charset="0"/>
              <a:ea typeface="微软雅黑" panose="020B0503020204020204" charset="-122"/>
              <a:cs typeface="微软雅黑" panose="020B0503020204020204" charset="-122"/>
            </a:endParaRPr>
          </a:p>
        </p:txBody>
      </p:sp>
      <p:sp>
        <p:nvSpPr>
          <p:cNvPr id="48" name="矩形 47"/>
          <p:cNvSpPr/>
          <p:nvPr>
            <p:custDataLst>
              <p:tags r:id="rId27"/>
            </p:custDataLst>
          </p:nvPr>
        </p:nvSpPr>
        <p:spPr>
          <a:xfrm>
            <a:off x="0" y="-889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Title 6"/>
          <p:cNvSpPr txBox="1"/>
          <p:nvPr>
            <p:custDataLst>
              <p:tags r:id="rId28"/>
            </p:custDataLst>
          </p:nvPr>
        </p:nvSpPr>
        <p:spPr>
          <a:xfrm>
            <a:off x="1109414" y="153000"/>
            <a:ext cx="10974649" cy="608400"/>
          </a:xfrm>
          <a:prstGeom prst="rect">
            <a:avLst/>
          </a:prstGeom>
          <a:noFill/>
          <a:ln w="3175">
            <a:noFill/>
            <a:prstDash val="dash"/>
          </a:ln>
        </p:spPr>
        <p:txBody>
          <a:bodyPr wrap="square" lIns="72000" tIns="36000" rIns="72000" bIns="36000" anchor="b" anchorCtr="0">
            <a:normAutofit/>
            <a:scene3d>
              <a:camera prst="orthographicFront"/>
              <a:lightRig rig="harsh" dir="t"/>
            </a:scene3d>
            <a:sp3d extrusionH="57150" prstMaterial="matte">
              <a:bevelT w="63500" h="12700" prst="angle"/>
              <a:contourClr>
                <a:schemeClr val="bg1">
                  <a:lumMod val="65000"/>
                </a:schemeClr>
              </a:contourClr>
            </a:sp3d>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pPr>
            <a:r>
              <a:rPr lang="zh-CN" altLang="en-US" sz="3200" spc="200">
                <a:solidFill>
                  <a:schemeClr val="accent3"/>
                </a:solidFill>
                <a:ea typeface="微软雅黑" panose="020B0503020204020204" charset="-122"/>
                <a:sym typeface="Arial" panose="020B0604020202020204" pitchFamily="34" charset="0"/>
              </a:rPr>
              <a:t>《条例》主要内容介绍</a:t>
            </a:r>
            <a:endParaRPr lang="zh-CN" altLang="en-US" sz="3200" b="1" spc="200" dirty="0">
              <a:solidFill>
                <a:schemeClr val="accent3"/>
              </a:solidFill>
              <a:effectLst/>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pic>
        <p:nvPicPr>
          <p:cNvPr id="50" name="图片 49" descr="微信图片_20210624171629"/>
          <p:cNvPicPr>
            <a:picLocks noChangeAspect="1"/>
          </p:cNvPicPr>
          <p:nvPr/>
        </p:nvPicPr>
        <p:blipFill>
          <a:blip r:embed="rId29"/>
          <a:stretch>
            <a:fillRect/>
          </a:stretch>
        </p:blipFill>
        <p:spPr>
          <a:xfrm>
            <a:off x="463550" y="153035"/>
            <a:ext cx="590550" cy="589915"/>
          </a:xfrm>
          <a:prstGeom prst="rect">
            <a:avLst/>
          </a:prstGeom>
        </p:spPr>
      </p:pic>
      <p:sp>
        <p:nvSpPr>
          <p:cNvPr id="3" name="文本框 2"/>
          <p:cNvSpPr txBox="1"/>
          <p:nvPr>
            <p:custDataLst>
              <p:tags r:id="rId30"/>
            </p:custDataLst>
          </p:nvPr>
        </p:nvSpPr>
        <p:spPr>
          <a:xfrm>
            <a:off x="5477510" y="761365"/>
            <a:ext cx="6401435" cy="798830"/>
          </a:xfrm>
          <a:prstGeom prst="rect">
            <a:avLst/>
          </a:prstGeom>
          <a:solidFill>
            <a:schemeClr val="accent1">
              <a:lumMod val="75000"/>
            </a:schemeClr>
          </a:solidFill>
          <a:ln>
            <a:solidFill>
              <a:schemeClr val="tx1"/>
            </a:solidFill>
            <a:prstDash val="dashDot"/>
          </a:ln>
        </p:spPr>
        <p:style>
          <a:lnRef idx="0">
            <a:schemeClr val="accent1"/>
          </a:lnRef>
          <a:fillRef idx="3">
            <a:schemeClr val="accent1"/>
          </a:fillRef>
          <a:effectRef idx="3">
            <a:schemeClr val="accent1"/>
          </a:effectRef>
          <a:fontRef idx="minor">
            <a:schemeClr val="lt1"/>
          </a:fontRef>
        </p:style>
        <p:txBody>
          <a:bodyPr wrap="square"/>
          <a:lstStyle>
            <a:defPPr>
              <a:defRPr lang="zh-CN"/>
            </a:defPPr>
            <a:lvl1pPr>
              <a:defRPr>
                <a:solidFill>
                  <a:srgbClr val="2E2B26"/>
                </a:solidFill>
              </a:defRPr>
            </a:lvl1pPr>
          </a:lstStyle>
          <a:p>
            <a:pPr>
              <a:lnSpc>
                <a:spcPct val="120000"/>
              </a:lnSpc>
            </a:pPr>
            <a:r>
              <a:rPr lang="zh-CN" altLang="en-US" sz="2000" spc="150" dirty="0">
                <a:solidFill>
                  <a:schemeClr val="bg1"/>
                </a:solidFill>
                <a:effectLst>
                  <a:outerShdw blurRad="38100" dist="25400" dir="5400000" algn="ctr" rotWithShape="0">
                    <a:srgbClr val="6E747A">
                      <a:alpha val="43000"/>
                    </a:srgbClr>
                  </a:outerShdw>
                </a:effectLst>
                <a:uFillTx/>
                <a:latin typeface="Arial" panose="020B0604020202020204" pitchFamily="34" charset="0"/>
                <a:ea typeface="微软雅黑" panose="020B0503020204020204" charset="-122"/>
                <a:sym typeface="Arial" panose="020B0604020202020204" pitchFamily="34" charset="0"/>
              </a:rPr>
              <a:t>大量中小微企业仅仅需要在全国排污许可证管理信息平台填报排污登记表，不需要申请排污许</a:t>
            </a:r>
            <a:r>
              <a:rPr lang="zh-CN" altLang="en-US" spc="150">
                <a:solidFill>
                  <a:schemeClr val="bg1"/>
                </a:solidFill>
                <a:latin typeface="Arial" panose="020B0604020202020204" pitchFamily="34" charset="0"/>
                <a:ea typeface="微软雅黑" panose="020B0503020204020204" charset="-122"/>
                <a:sym typeface="Arial" panose="020B0604020202020204" pitchFamily="34" charset="0"/>
              </a:rPr>
              <a:t>可证。</a:t>
            </a:r>
            <a:endParaRPr lang="zh-CN" altLang="en-US" spc="150">
              <a:solidFill>
                <a:schemeClr val="bg1"/>
              </a:solidFill>
              <a:latin typeface="Arial" panose="020B0604020202020204" pitchFamily="34" charset="0"/>
              <a:ea typeface="微软雅黑" panose="020B0503020204020204" charset="-122"/>
              <a:sym typeface="Arial" panose="020B0604020202020204" pitchFamily="34" charset="0"/>
            </a:endParaRPr>
          </a:p>
        </p:txBody>
      </p:sp>
    </p:spTree>
    <p:custDataLst>
      <p:tags r:id="rId3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Lst>
  </p:timing>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TYPE" val="y"/>
  <p:tag name="KSO_WM_UNIT_INDEX" val="1"/>
  <p:tag name="KSO_WM_UNIT_ID" val="_1*y*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5*i*0"/>
  <p:tag name="KSO_WM_UNIT_BK_DARK_LIGHT" val="2"/>
  <p:tag name="KSO_WM_UNIT_LAYERLEVEL" val="1"/>
  <p:tag name="KSO_WM_TAG_VERSION" val="1.0"/>
  <p:tag name="KSO_WM_BEAUTIFY_FLAG" val="#wm#"/>
</p:tagLst>
</file>

<file path=ppt/tags/tag10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0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0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6*i*0"/>
  <p:tag name="KSO_WM_UNIT_BK_DARK_LIGHT" val="2"/>
  <p:tag name="KSO_WM_UNIT_LAYERLEVEL" val="1"/>
  <p:tag name="KSO_WM_TAG_VERSION" val="1.0"/>
  <p:tag name="KSO_WM_BEAUTIFY_FLAG" val="#wm#"/>
</p:tagLst>
</file>

<file path=ppt/tags/tag11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7*i*0"/>
  <p:tag name="KSO_WM_UNIT_BK_DARK_LIGHT" val="2"/>
  <p:tag name="KSO_WM_UNIT_LAYERLEVEL" val="1"/>
  <p:tag name="KSO_WM_TAG_VERSION" val="1.0"/>
  <p:tag name="KSO_WM_BEAUTIFY_FLAG" val="#wm#"/>
</p:tagLst>
</file>

<file path=ppt/tags/tag12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8*i*0"/>
  <p:tag name="KSO_WM_UNIT_BK_DARK_LIGHT" val="2"/>
  <p:tag name="KSO_WM_UNIT_LAYERLEVEL" val="1"/>
  <p:tag name="KSO_WM_TAG_VERSION" val="1.0"/>
  <p:tag name="KSO_WM_BEAUTIFY_FLAG" val="#wm#"/>
</p:tagLst>
</file>

<file path=ppt/tags/tag13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4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4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264"/>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264"/>
</p:tagLst>
</file>

<file path=ppt/tags/tag1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48.xml><?xml version="1.0" encoding="utf-8"?>
<p:tagLst xmlns:p="http://schemas.openxmlformats.org/presentationml/2006/main">
  <p:tag name="KSO_WM_TEMPLATE_SUBCATEGORY" val="0"/>
  <p:tag name="KSO_WM_TEMPLATE_COLOR_TYPE" val="1"/>
  <p:tag name="KSO_WM_TEMPLATE_MASTER_THUMB_INDEX" val="12"/>
  <p:tag name="KSO_WM_TAG_VERSION" val="1.0"/>
  <p:tag name="KSO_WM_BEAUTIFY_FLAG" val="#wm#"/>
  <p:tag name="KSO_WM_TEMPLATE_CATEGORY" val="custom"/>
  <p:tag name="KSO_WM_TEMPLATE_INDEX" val="20204264"/>
  <p:tag name="KSO_WM_TEMPLATE_MASTER_TYPE" val="1"/>
  <p:tag name="KSO_WM_TEMPLATE_THUMBS_INDEX" val="1、4、7、8、9、10、11、12、13、14、15、16、17、18、21、24、29、32"/>
</p:tagLst>
</file>

<file path=ppt/tags/tag149.xml><?xml version="1.0" encoding="utf-8"?>
<p:tagLst xmlns:p="http://schemas.openxmlformats.org/presentationml/2006/main">
  <p:tag name="KSO_WM_UNIT_ISCONTENTSTITLE" val="0"/>
  <p:tag name="KSO_WM_UNIT_PRESET_TEXT" val="活动策划"/>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custom20204264_1*a*1"/>
  <p:tag name="KSO_WM_TEMPLATE_CATEGORY" val="custom"/>
  <p:tag name="KSO_WM_TEMPLATE_INDEX" val="20204264"/>
  <p:tag name="KSO_WM_UNIT_LAYERLEVEL" val="1"/>
  <p:tag name="KSO_WM_TAG_VERSION" val="1.0"/>
  <p:tag name="KSO_WM_BEAUTIFY_FLAG" val="#wm#"/>
  <p:tag name="KSO_WM_UNIT_ISNUMDGMTITLE" val="0"/>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UNIT_ISCONTENTSTITLE" val="0"/>
  <p:tag name="KSO_WM_UNIT_PRESET_TEXT" val="单击此处添加副标题内容"/>
  <p:tag name="KSO_WM_UNIT_NOCLEAR" val="0"/>
  <p:tag name="KSO_WM_UNIT_VALUE" val="26"/>
  <p:tag name="KSO_WM_UNIT_HIGHLIGHT" val="0"/>
  <p:tag name="KSO_WM_UNIT_COMPATIBLE" val="0"/>
  <p:tag name="KSO_WM_UNIT_DIAGRAM_ISNUMVISUAL" val="0"/>
  <p:tag name="KSO_WM_UNIT_DIAGRAM_ISREFERUNIT" val="0"/>
  <p:tag name="KSO_WM_UNIT_TYPE" val="b"/>
  <p:tag name="KSO_WM_UNIT_INDEX" val="1"/>
  <p:tag name="KSO_WM_UNIT_ID" val="custom20204264_1*b*1"/>
  <p:tag name="KSO_WM_TEMPLATE_CATEGORY" val="custom"/>
  <p:tag name="KSO_WM_TEMPLATE_INDEX" val="20204264"/>
  <p:tag name="KSO_WM_UNIT_LAYERLEVEL" val="1"/>
  <p:tag name="KSO_WM_TAG_VERSION" val="1.0"/>
  <p:tag name="KSO_WM_BEAUTIFY_FLAG" val="#wm#"/>
  <p:tag name="KSO_WM_UNIT_ISNUMDGMTITLE" val="0"/>
</p:tagLst>
</file>

<file path=ppt/tags/tag151.xml><?xml version="1.0" encoding="utf-8"?>
<p:tagLst xmlns:p="http://schemas.openxmlformats.org/presentationml/2006/main">
  <p:tag name="KSO_WM_TEMPLATE_THUMBS_INDEX" val="1、4、7、8、9、10、11、12、13、14、15、16、17、18、21、24、29、32"/>
  <p:tag name="KSO_WM_SLIDE_ID" val="custom20204264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204264"/>
  <p:tag name="KSO_WM_SLIDE_LAYOUT" val="a_b"/>
  <p:tag name="KSO_WM_SLIDE_LAYOUT_CNT" val="1_1"/>
  <p:tag name="KSO_WM_SLIDE_MODEL_TYPE" val="cover"/>
</p:tagLst>
</file>

<file path=ppt/tags/tag152.xml><?xml version="1.0" encoding="utf-8"?>
<p:tagLst xmlns:p="http://schemas.openxmlformats.org/presentationml/2006/main">
  <p:tag name="KSO_WM_UNIT_ISCONTENTSTITLE" val="0"/>
  <p:tag name="KSO_WM_UNIT_COLOR_SCHEME_SHAPE_ID" val="36"/>
  <p:tag name="KSO_WM_UNIT_COLOR_SCHEME_PARENT_PAGE" val="0_4"/>
  <p:tag name="KSO_WM_UNIT_PRESET_TEXT" val="单击此处添加标题，文字是您思想的提炼"/>
  <p:tag name="KSO_WM_UNIT_NOCLEAR" val="0"/>
  <p:tag name="KSO_WM_UNIT_VALUE" val="26"/>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custom20204264_4*l_h_f*1_1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153.xml><?xml version="1.0" encoding="utf-8"?>
<p:tagLst xmlns:p="http://schemas.openxmlformats.org/presentationml/2006/main">
  <p:tag name="KSO_WM_UNIT_COLOR_SCHEME_SHAPE_ID" val="49"/>
  <p:tag name="KSO_WM_UNIT_COLOR_SCHEME_PARENT_PAGE" val="0_4"/>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custom20204264_4*l_h_i*1_1_1"/>
  <p:tag name="KSO_WM_TEMPLATE_CATEGORY" val="custom"/>
  <p:tag name="KSO_WM_TEMPLATE_INDEX" val="20204264"/>
  <p:tag name="KSO_WM_UNIT_LAYERLEVEL" val="1_1_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0"/>
</p:tagLst>
</file>

<file path=ppt/tags/tag154.xml><?xml version="1.0" encoding="utf-8"?>
<p:tagLst xmlns:p="http://schemas.openxmlformats.org/presentationml/2006/main">
  <p:tag name="KSO_WM_UNIT_COLOR_SCHEME_SHAPE_ID" val="50"/>
  <p:tag name="KSO_WM_UNIT_COLOR_SCHEME_PARENT_PAGE" val="0_4"/>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custom20204264_4*l_h_i*1_1_3"/>
  <p:tag name="KSO_WM_TEMPLATE_CATEGORY" val="custom"/>
  <p:tag name="KSO_WM_TEMPLATE_INDEX" val="20204264"/>
  <p:tag name="KSO_WM_UNIT_LAYERLEVEL" val="1_1_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0"/>
</p:tagLst>
</file>

<file path=ppt/tags/tag155.xml><?xml version="1.0" encoding="utf-8"?>
<p:tagLst xmlns:p="http://schemas.openxmlformats.org/presentationml/2006/main">
  <p:tag name="KSO_WM_UNIT_COLOR_SCHEME_SHAPE_ID" val="52"/>
  <p:tag name="KSO_WM_UNIT_COLOR_SCHEME_PARENT_PAGE" val="0_4"/>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custom20204264_4*l_h_i*1_1_2"/>
  <p:tag name="KSO_WM_TEMPLATE_CATEGORY" val="custom"/>
  <p:tag name="KSO_WM_TEMPLATE_INDEX" val="20204264"/>
  <p:tag name="KSO_WM_UNIT_LAYERLEVEL" val="1_1_1"/>
  <p:tag name="KSO_WM_TAG_VERSION" val="1.0"/>
  <p:tag name="KSO_WM_BEAUTIFY_FLAG" val="#wm#"/>
  <p:tag name="KSO_WM_UNIT_FILL_FORE_SCHEMECOLOR_INDEX" val="5"/>
  <p:tag name="KSO_WM_UNIT_FILL_TYPE" val="1"/>
  <p:tag name="KSO_WM_UNIT_TEXT_FILL_FORE_SCHEMECOLOR_INDEX" val="14"/>
  <p:tag name="KSO_WM_UNIT_TEXT_FILL_TYPE" val="1"/>
  <p:tag name="KSO_WM_UNIT_USESOURCEFORMAT_APPLY" val="0"/>
</p:tagLst>
</file>

<file path=ppt/tags/tag156.xml><?xml version="1.0" encoding="utf-8"?>
<p:tagLst xmlns:p="http://schemas.openxmlformats.org/presentationml/2006/main">
  <p:tag name="KSO_WM_UNIT_ISCONTENTSTITLE" val="0"/>
  <p:tag name="KSO_WM_UNIT_COLOR_SCHEME_SHAPE_ID" val="45"/>
  <p:tag name="KSO_WM_UNIT_COLOR_SCHEME_PARENT_PAGE" val="0_4"/>
  <p:tag name="KSO_WM_UNIT_PRESET_TEXT" val="单击此处添加标题，文字是您思想的提炼"/>
  <p:tag name="KSO_WM_UNIT_NOCLEAR" val="0"/>
  <p:tag name="KSO_WM_UNIT_VALUE" val="26"/>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custom20204264_4*l_h_f*1_2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157.xml><?xml version="1.0" encoding="utf-8"?>
<p:tagLst xmlns:p="http://schemas.openxmlformats.org/presentationml/2006/main">
  <p:tag name="KSO_WM_UNIT_COLOR_SCHEME_SHAPE_ID" val="39"/>
  <p:tag name="KSO_WM_UNIT_COLOR_SCHEME_PARENT_PAGE" val="0_4"/>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custom20204264_4*l_h_i*1_2_1"/>
  <p:tag name="KSO_WM_TEMPLATE_CATEGORY" val="custom"/>
  <p:tag name="KSO_WM_TEMPLATE_INDEX" val="20204264"/>
  <p:tag name="KSO_WM_UNIT_LAYERLEVEL" val="1_1_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0"/>
</p:tagLst>
</file>

<file path=ppt/tags/tag158.xml><?xml version="1.0" encoding="utf-8"?>
<p:tagLst xmlns:p="http://schemas.openxmlformats.org/presentationml/2006/main">
  <p:tag name="KSO_WM_UNIT_COLOR_SCHEME_SHAPE_ID" val="40"/>
  <p:tag name="KSO_WM_UNIT_COLOR_SCHEME_PARENT_PAGE" val="0_4"/>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custom20204264_4*l_h_i*1_2_3"/>
  <p:tag name="KSO_WM_TEMPLATE_CATEGORY" val="custom"/>
  <p:tag name="KSO_WM_TEMPLATE_INDEX" val="20204264"/>
  <p:tag name="KSO_WM_UNIT_LAYERLEVEL" val="1_1_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0"/>
</p:tagLst>
</file>

<file path=ppt/tags/tag159.xml><?xml version="1.0" encoding="utf-8"?>
<p:tagLst xmlns:p="http://schemas.openxmlformats.org/presentationml/2006/main">
  <p:tag name="KSO_WM_UNIT_COLOR_SCHEME_SHAPE_ID" val="42"/>
  <p:tag name="KSO_WM_UNIT_COLOR_SCHEME_PARENT_PAGE" val="0_4"/>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2_2"/>
  <p:tag name="KSO_WM_UNIT_ID" val="custom20204264_4*l_h_i*1_2_2"/>
  <p:tag name="KSO_WM_TEMPLATE_CATEGORY" val="custom"/>
  <p:tag name="KSO_WM_TEMPLATE_INDEX" val="20204264"/>
  <p:tag name="KSO_WM_UNIT_LAYERLEVEL" val="1_1_1"/>
  <p:tag name="KSO_WM_TAG_VERSION" val="1.0"/>
  <p:tag name="KSO_WM_BEAUTIFY_FLAG" val="#wm#"/>
  <p:tag name="KSO_WM_UNIT_FILL_FORE_SCHEMECOLOR_INDEX" val="6"/>
  <p:tag name="KSO_WM_UNIT_FILL_TYPE" val="1"/>
  <p:tag name="KSO_WM_UNIT_TEXT_FILL_FORE_SCHEMECOLOR_INDEX" val="14"/>
  <p:tag name="KSO_WM_UNIT_TEXT_FILL_TYPE" val="1"/>
  <p:tag name="KSO_WM_UNIT_USESOURCEFORMAT_APPLY" val="0"/>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p="http://schemas.openxmlformats.org/presentationml/2006/main">
  <p:tag name="KSO_WM_UNIT_ISCONTENTSTITLE" val="0"/>
  <p:tag name="KSO_WM_UNIT_COLOR_SCHEME_SHAPE_ID" val="48"/>
  <p:tag name="KSO_WM_UNIT_COLOR_SCHEME_PARENT_PAGE" val="0_4"/>
  <p:tag name="KSO_WM_UNIT_PRESET_TEXT" val="单击此处添加标题，文字是您思想的提炼"/>
  <p:tag name="KSO_WM_UNIT_NOCLEAR" val="0"/>
  <p:tag name="KSO_WM_UNIT_VALUE" val="26"/>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custom20204264_4*l_h_f*1_3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161.xml><?xml version="1.0" encoding="utf-8"?>
<p:tagLst xmlns:p="http://schemas.openxmlformats.org/presentationml/2006/main">
  <p:tag name="KSO_WM_UNIT_COLOR_SCHEME_SHAPE_ID" val="29"/>
  <p:tag name="KSO_WM_UNIT_COLOR_SCHEME_PARENT_PAGE" val="0_4"/>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custom20204264_4*l_h_i*1_3_1"/>
  <p:tag name="KSO_WM_TEMPLATE_CATEGORY" val="custom"/>
  <p:tag name="KSO_WM_TEMPLATE_INDEX" val="20204264"/>
  <p:tag name="KSO_WM_UNIT_LAYERLEVEL" val="1_1_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0"/>
</p:tagLst>
</file>

<file path=ppt/tags/tag162.xml><?xml version="1.0" encoding="utf-8"?>
<p:tagLst xmlns:p="http://schemas.openxmlformats.org/presentationml/2006/main">
  <p:tag name="KSO_WM_UNIT_COLOR_SCHEME_SHAPE_ID" val="30"/>
  <p:tag name="KSO_WM_UNIT_COLOR_SCHEME_PARENT_PAGE" val="0_4"/>
  <p:tag name="KSO_WM_UNIT_HIGHLIGHT" val="0"/>
  <p:tag name="KSO_WM_UNIT_COMPATIBLE" val="0"/>
  <p:tag name="KSO_WM_UNIT_DIAGRAM_ISNUMVISUAL" val="0"/>
  <p:tag name="KSO_WM_UNIT_DIAGRAM_ISREFERUNIT" val="0"/>
  <p:tag name="KSO_WM_DIAGRAM_GROUP_CODE" val="l1-1"/>
  <p:tag name="KSO_WM_UNIT_TYPE" val="l_h_i"/>
  <p:tag name="KSO_WM_UNIT_INDEX" val="1_3_3"/>
  <p:tag name="KSO_WM_UNIT_ID" val="custom20204264_4*l_h_i*1_3_3"/>
  <p:tag name="KSO_WM_TEMPLATE_CATEGORY" val="custom"/>
  <p:tag name="KSO_WM_TEMPLATE_INDEX" val="20204264"/>
  <p:tag name="KSO_WM_UNIT_LAYERLEVEL" val="1_1_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0"/>
</p:tagLst>
</file>

<file path=ppt/tags/tag163.xml><?xml version="1.0" encoding="utf-8"?>
<p:tagLst xmlns:p="http://schemas.openxmlformats.org/presentationml/2006/main">
  <p:tag name="KSO_WM_UNIT_COLOR_SCHEME_SHAPE_ID" val="32"/>
  <p:tag name="KSO_WM_UNIT_COLOR_SCHEME_PARENT_PAGE" val="0_4"/>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3_2"/>
  <p:tag name="KSO_WM_UNIT_ID" val="custom20204264_4*l_h_i*1_3_2"/>
  <p:tag name="KSO_WM_TEMPLATE_CATEGORY" val="custom"/>
  <p:tag name="KSO_WM_TEMPLATE_INDEX" val="20204264"/>
  <p:tag name="KSO_WM_UNIT_LAYERLEVEL" val="1_1_1"/>
  <p:tag name="KSO_WM_TAG_VERSION" val="1.0"/>
  <p:tag name="KSO_WM_BEAUTIFY_FLAG" val="#wm#"/>
  <p:tag name="KSO_WM_UNIT_FILL_FORE_SCHEMECOLOR_INDEX" val="5"/>
  <p:tag name="KSO_WM_UNIT_FILL_TYPE" val="1"/>
  <p:tag name="KSO_WM_UNIT_TEXT_FILL_FORE_SCHEMECOLOR_INDEX" val="14"/>
  <p:tag name="KSO_WM_UNIT_TEXT_FILL_TYPE" val="1"/>
  <p:tag name="KSO_WM_UNIT_USESOURCEFORMAT_APPLY" val="0"/>
</p:tagLst>
</file>

<file path=ppt/tags/tag16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1"/>
  <p:tag name="KSO_WM_UNIT_ID" val="custom20204264_4*i*1"/>
  <p:tag name="KSO_WM_TEMPLATE_CATEGORY" val="custom"/>
  <p:tag name="KSO_WM_TEMPLATE_INDEX" val="20204264"/>
  <p:tag name="KSO_WM_UNIT_LAYERLEVEL" val="1"/>
  <p:tag name="KSO_WM_TAG_VERSION" val="1.0"/>
  <p:tag name="KSO_WM_BEAUTIFY_FLAG" val="#wm#"/>
  <p:tag name="KSO_WM_UNIT_USESOURCEFORMAT_APPLY" val="0"/>
</p:tagLst>
</file>

<file path=ppt/tags/tag165.xml><?xml version="1.0" encoding="utf-8"?>
<p:tagLst xmlns:p="http://schemas.openxmlformats.org/presentationml/2006/main">
  <p:tag name="KSO_WM_UNIT_ISCONTENTSTITLE" val="0"/>
  <p:tag name="KSO_WM_UNIT_PRESET_TEXT" val="CONTENTS"/>
  <p:tag name="KSO_WM_UNIT_NOCLEAR" val="0"/>
  <p:tag name="KSO_WM_UNIT_VALUE" val="13"/>
  <p:tag name="KSO_WM_UNIT_HIGHLIGHT" val="0"/>
  <p:tag name="KSO_WM_UNIT_COMPATIBLE" val="0"/>
  <p:tag name="KSO_WM_UNIT_DIAGRAM_ISNUMVISUAL" val="0"/>
  <p:tag name="KSO_WM_UNIT_DIAGRAM_ISREFERUNIT" val="0"/>
  <p:tag name="KSO_WM_DIAGRAM_GROUP_CODE" val="l1-1"/>
  <p:tag name="KSO_WM_UNIT_TYPE" val="b"/>
  <p:tag name="KSO_WM_UNIT_INDEX" val="1"/>
  <p:tag name="KSO_WM_UNIT_ID" val="custom20204264_4*b*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166.xml><?xml version="1.0" encoding="utf-8"?>
<p:tagLst xmlns:p="http://schemas.openxmlformats.org/presentationml/2006/main">
  <p:tag name="KSO_WM_UNIT_ISCONTENTSTITLE" val="1"/>
  <p:tag name="KSO_WM_UNIT_PRESET_TEXT" val="目 录"/>
  <p:tag name="KSO_WM_UNIT_NOCLEAR" val="0"/>
  <p:tag name="KSO_WM_UNIT_VALUE" val="7"/>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4264_4*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167.xml><?xml version="1.0" encoding="utf-8"?>
<p:tagLst xmlns:p="http://schemas.openxmlformats.org/presentationml/2006/main">
  <p:tag name="KSO_WM_SLIDE_ID" val="custom20204264_4"/>
  <p:tag name="KSO_WM_TEMPLATE_SUBCATEGORY" val="0"/>
  <p:tag name="KSO_WM_TEMPLATE_MASTER_TYPE" val="1"/>
  <p:tag name="KSO_WM_TEMPLATE_COLOR_TYPE" val="1"/>
  <p:tag name="KSO_WM_SLIDE_TYPE" val="contents"/>
  <p:tag name="KSO_WM_SLIDE_SUBTYPE" val="diag"/>
  <p:tag name="KSO_WM_SLIDE_ITEM_CNT" val="4"/>
  <p:tag name="KSO_WM_SLIDE_INDEX" val="4"/>
  <p:tag name="KSO_WM_DIAGRAM_GROUP_CODE" val="l1-1"/>
  <p:tag name="KSO_WM_SLIDE_DIAGTYPE" val="l"/>
  <p:tag name="KSO_WM_TAG_VERSION" val="1.0"/>
  <p:tag name="KSO_WM_BEAUTIFY_FLAG" val="#wm#"/>
  <p:tag name="KSO_WM_TEMPLATE_CATEGORY" val="custom"/>
  <p:tag name="KSO_WM_TEMPLATE_INDEX" val="20204264"/>
  <p:tag name="KSO_WM_SLIDE_LAYOUT" val="a_b_l"/>
  <p:tag name="KSO_WM_SLIDE_LAYOUT_CNT" val="1_1_1"/>
</p:tagLst>
</file>

<file path=ppt/tags/tag16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SUBTYPE" val="h"/>
  <p:tag name="KSO_WM_UNIT_TYPE" val="i"/>
  <p:tag name="KSO_WM_UNIT_INDEX" val="1"/>
  <p:tag name="KSO_WM_UNIT_ID" val="custom20204264_20*i*1"/>
  <p:tag name="KSO_WM_TEMPLATE_CATEGORY" val="custom"/>
  <p:tag name="KSO_WM_TEMPLATE_INDEX" val="20204264"/>
  <p:tag name="KSO_WM_UNIT_BK_DARK_LIGHT" val="2"/>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0"/>
</p:tagLst>
</file>

<file path=ppt/tags/tag16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i"/>
  <p:tag name="KSO_WM_UNIT_INDEX" val="2"/>
  <p:tag name="KSO_WM_UNIT_ID" val="custom20204264_20*i*2"/>
  <p:tag name="KSO_WM_TEMPLATE_CATEGORY" val="custom"/>
  <p:tag name="KSO_WM_TEMPLATE_INDEX" val="20204264"/>
  <p:tag name="KSO_WM_UNIT_LAYERLEVEL" val="1"/>
  <p:tag name="KSO_WM_TAG_VERSION" val="1.0"/>
  <p:tag name="KSO_WM_BEAUTIFY_FLAG" val="#wm#"/>
  <p:tag name="KSO_WM_UNIT_USESOURCEFORMAT_APPLY" val="0"/>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i"/>
  <p:tag name="KSO_WM_UNIT_INDEX" val="3"/>
  <p:tag name="KSO_WM_UNIT_ID" val="custom20204264_20*i*3"/>
  <p:tag name="KSO_WM_TEMPLATE_CATEGORY" val="custom"/>
  <p:tag name="KSO_WM_TEMPLATE_INDEX" val="20204264"/>
  <p:tag name="KSO_WM_UNIT_LAYERLEVEL" val="1"/>
  <p:tag name="KSO_WM_TAG_VERSION" val="1.0"/>
  <p:tag name="KSO_WM_BEAUTIFY_FLAG" val="#wm#"/>
  <p:tag name="KSO_WM_UNIT_USESOURCEFORMAT_APPLY" val="0"/>
</p:tagLst>
</file>

<file path=ppt/tags/tag171.xml><?xml version="1.0" encoding="utf-8"?>
<p:tagLst xmlns:p="http://schemas.openxmlformats.org/presentationml/2006/main">
  <p:tag name="KSO_WM_UNIT_DEFAULT_FONT" val="28;32;4"/>
  <p:tag name="KSO_WM_UNIT_BLOCK" val="0"/>
  <p:tag name="KSO_WM_UNIT_ISCONTENTSTITLE" val="0"/>
  <p:tag name="KSO_WM_UNIT_PRESET_TEXT" val="单击此处添加大标题"/>
  <p:tag name="KSO_WM_UNIT_NOCLEAR" val="0"/>
  <p:tag name="KSO_WM_UNIT_VALUE" val="30"/>
  <p:tag name="KSO_WM_UNIT_HIGHLIGHT" val="0"/>
  <p:tag name="KSO_WM_UNIT_COMPATIBLE" val="0"/>
  <p:tag name="KSO_WM_UNIT_DIAGRAM_ISNUMVISUAL" val="0"/>
  <p:tag name="KSO_WM_UNIT_DIAGRAM_ISREFERUNIT" val="0"/>
  <p:tag name="KSO_WM_DIAGRAM_GROUP_CODE" val="l1-3"/>
  <p:tag name="KSO_WM_UNIT_TYPE" val="a"/>
  <p:tag name="KSO_WM_UNIT_INDEX" val="1"/>
  <p:tag name="KSO_WM_UNIT_ID" val="custom20204264_20*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172.xml><?xml version="1.0" encoding="utf-8"?>
<p:tagLst xmlns:p="http://schemas.openxmlformats.org/presentationml/2006/main">
  <p:tag name="KSO_WM_UNIT_BLOCK" val="0"/>
  <p:tag name="KSO_WM_UNIT_ISCONTENTSTITLE" val="0"/>
  <p:tag name="KSO_WM_UNIT_ISNUMDGMTITLE" val="0"/>
  <p:tag name="KSO_WM_UNIT_PRESET_TEXT" val="单击此处添加大标题"/>
  <p:tag name="KSO_WM_UNIT_NOCLEAR" val="0"/>
  <p:tag name="KSO_WM_UNIT_VALUE" val="26"/>
  <p:tag name="KSO_WM_UNIT_HIGHLIGHT" val="0"/>
  <p:tag name="KSO_WM_UNIT_COMPATIBLE" val="0"/>
  <p:tag name="KSO_WM_UNIT_DIAGRAM_ISNUMVISUAL" val="0"/>
  <p:tag name="KSO_WM_UNIT_DIAGRAM_ISREFERUNIT" val="0"/>
  <p:tag name="KSO_WM_DIAGRAM_GROUP_CODE" val="l1-3"/>
  <p:tag name="KSO_WM_UNIT_TYPE" val="a"/>
  <p:tag name="KSO_WM_UNIT_INDEX" val="1"/>
  <p:tag name="KSO_WM_UNIT_ID" val="custom20204177_11*a*1"/>
  <p:tag name="KSO_WM_TEMPLATE_CATEGORY" val="custom"/>
  <p:tag name="KSO_WM_TEMPLATE_INDEX" val="20204177"/>
  <p:tag name="KSO_WM_UNIT_LAYERLEVEL" val="1"/>
  <p:tag name="KSO_WM_TAG_VERSION" val="1.0"/>
  <p:tag name="KSO_WM_BEAUTIFY_FLAG" val="#wm#"/>
  <p:tag name="KSO_WM_UNIT_TEXT_FILL_FORE_SCHEMECOLOR_INDEX" val="13"/>
  <p:tag name="KSO_WM_UNIT_TEXT_FILL_TYPE" val="1"/>
  <p:tag name="KSO_WM_UNIT_USESOURCEFORMAT_APPLY" val="1"/>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h"/>
  <p:tag name="KSO_WM_UNIT_TYPE" val="i"/>
  <p:tag name="KSO_WM_UNIT_INDEX" val="1"/>
  <p:tag name="KSO_WM_UNIT_ID" val="custom20204264_25*i*1"/>
  <p:tag name="KSO_WM_TEMPLATE_CATEGORY" val="custom"/>
  <p:tag name="KSO_WM_TEMPLATE_INDEX" val="20204264"/>
  <p:tag name="KSO_WM_UNIT_BK_DARK_LIGHT" val="2"/>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0"/>
</p:tagLst>
</file>

<file path=ppt/tags/tag174.xml><?xml version="1.0" encoding="utf-8"?>
<p:tagLst xmlns:p="http://schemas.openxmlformats.org/presentationml/2006/main">
  <p:tag name="KSO_WM_UNIT_DEFAULT_FONT" val="28;32;4"/>
  <p:tag name="KSO_WM_UNIT_BLOCK" val="0"/>
  <p:tag name="KSO_WM_UNIT_ISCONTENTSTITLE" val="0"/>
  <p:tag name="KSO_WM_UNIT_PRESET_TEXT" val="单击此处添加大标题"/>
  <p:tag name="KSO_WM_UNIT_NOCLEAR" val="0"/>
  <p:tag name="KSO_WM_UNIT_VALUE" val="30"/>
  <p:tag name="KSO_WM_UNIT_HIGHLIGHT" val="0"/>
  <p:tag name="KSO_WM_UNIT_COMPATIBLE" val="0"/>
  <p:tag name="KSO_WM_UNIT_DIAGRAM_ISNUMVISUAL" val="0"/>
  <p:tag name="KSO_WM_UNIT_DIAGRAM_ISREFERUNIT" val="0"/>
  <p:tag name="KSO_WM_DIAGRAM_GROUP_CODE" val="m1-1"/>
  <p:tag name="KSO_WM_UNIT_TYPE" val="a"/>
  <p:tag name="KSO_WM_UNIT_INDEX" val="1"/>
  <p:tag name="KSO_WM_UNIT_ID" val="custom20204264_25*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175.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normalSize&quot;:{&quot;size1&quot;:13.3},&quot;minSize&quot;:{&quot;size1&quot;:13.3},&quot;maxSize&quot;:{&quot;size1&quot;:13.3},&quot;edge&quot;:{&quot;left&quot;:true,&quot;top&quot;:true,&quot;right&quot;:true,&quot;bottom&quot;:true},&quot;backgroundInfo&quot;:[{&quot;type&quot;:&quot;navigation&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1.69,&quot;top&quot;:0.425,&quot;right&quot;:1.692,&quot;bottom&quot;:0.425},&quot;edge&quot;:{&quot;left&quot;:true,&quot;top&quot;:true,&quot;right&quot;:true,&quot;bottom&quot;:false}},{&quot;direction&quot;:0,&quot;horizontalAlign&quot;:-1,&quot;verticalAlign&quot;:-1,&quot;type&quot;:0,&quot;diagramDirection&quot;:0,&quot;canSetOverLayout&quot;:0,&quot;isOverLayout&quot;:0,&quot;margin&quot;:{&quot;left&quot;:1.69,&quot;top&quot;:1.27,&quot;right&quot;:1.69,&quot;bottom&quot;:2.54},&quot;edge&quot;:{&quot;left&quot;:true,&quot;top&quot;:false,&quot;right&quot;:true,&quot;bottom&quot;:true}}]}"/>
  <p:tag name="KSO_WM_SLIDE_CAN_ADD_NAVIGATION" val="1"/>
  <p:tag name="KSO_WM_SLIDE_BACKGROUND" val="[&quot;navigation&quot;]"/>
  <p:tag name="KSO_WM_SLIDE_RATIO" val="1.777778"/>
  <p:tag name="KSO_WM_SLIDE_ID" val="custom20204264_20"/>
  <p:tag name="KSO_WM_TEMPLATE_SUBCATEGORY" val="0"/>
  <p:tag name="KSO_WM_TEMPLATE_MASTER_TYPE" val="1"/>
  <p:tag name="KSO_WM_TEMPLATE_COLOR_TYPE" val="1"/>
  <p:tag name="KSO_WM_SLIDE_TYPE" val="text"/>
  <p:tag name="KSO_WM_SLIDE_SUBTYPE" val="diag"/>
  <p:tag name="KSO_WM_SLIDE_ITEM_CNT" val="3"/>
  <p:tag name="KSO_WM_SLIDE_INDEX" val="20"/>
  <p:tag name="KSO_WM_SLIDE_SIZE" val="866.553*361.219"/>
  <p:tag name="KSO_WM_SLIDE_POSITION" val="46.5421*119.438"/>
  <p:tag name="KSO_WM_DIAGRAM_GROUP_CODE" val="l1-3"/>
  <p:tag name="KSO_WM_SLIDE_DIAGTYPE" val="l"/>
  <p:tag name="KSO_WM_TAG_VERSION" val="1.0"/>
  <p:tag name="KSO_WM_BEAUTIFY_FLAG" val="#wm#"/>
  <p:tag name="KSO_WM_TEMPLATE_CATEGORY" val="custom"/>
  <p:tag name="KSO_WM_TEMPLATE_INDEX" val="20204264"/>
  <p:tag name="KSO_WM_SLIDE_LAYOUT" val="a_i_l"/>
  <p:tag name="KSO_WM_SLIDE_LAYOUT_CNT" val="1_1_1"/>
</p:tagLst>
</file>

<file path=ppt/tags/tag176.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264_7*e*1"/>
  <p:tag name="KSO_WM_TEMPLATE_CATEGORY" val="custom"/>
  <p:tag name="KSO_WM_TEMPLATE_INDEX" val="20204264"/>
  <p:tag name="KSO_WM_UNIT_LAYERLEVEL" val="1"/>
  <p:tag name="KSO_WM_TAG_VERSION" val="1.0"/>
  <p:tag name="KSO_WM_BEAUTIFY_FLAG" val="#wm#"/>
</p:tagLst>
</file>

<file path=ppt/tags/tag177.xml><?xml version="1.0" encoding="utf-8"?>
<p:tagLst xmlns:p="http://schemas.openxmlformats.org/presentationml/2006/main">
  <p:tag name="KSO_WM_UNIT_ISCONTENTSTITLE" val="0"/>
  <p:tag name="KSO_WM_UNIT_PRESET_TEXT" val="单击此处添加标题"/>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custom20204264_7*a*1"/>
  <p:tag name="KSO_WM_TEMPLATE_CATEGORY" val="custom"/>
  <p:tag name="KSO_WM_TEMPLATE_INDEX" val="20204264"/>
  <p:tag name="KSO_WM_UNIT_LAYERLEVEL" val="1"/>
  <p:tag name="KSO_WM_TAG_VERSION" val="1.0"/>
  <p:tag name="KSO_WM_BEAUTIFY_FLAG" val="#wm#"/>
  <p:tag name="KSO_WM_UNIT_ISNUMDGMTITLE" val="0"/>
</p:tagLst>
</file>

<file path=ppt/tags/tag178.xml><?xml version="1.0" encoding="utf-8"?>
<p:tagLst xmlns:p="http://schemas.openxmlformats.org/presentationml/2006/main">
  <p:tag name="KSO_WM_UNIT_ISCONTENTSTITLE" val="0"/>
  <p:tag name="KSO_WM_UNIT_PRESET_TEXT" val="单击此处添加副标题内容"/>
  <p:tag name="KSO_WM_UNIT_NOCLEAR" val="0"/>
  <p:tag name="KSO_WM_UNIT_VALUE" val="19"/>
  <p:tag name="KSO_WM_UNIT_HIGHLIGHT" val="0"/>
  <p:tag name="KSO_WM_UNIT_COMPATIBLE" val="0"/>
  <p:tag name="KSO_WM_UNIT_DIAGRAM_ISNUMVISUAL" val="0"/>
  <p:tag name="KSO_WM_UNIT_DIAGRAM_ISREFERUNIT" val="0"/>
  <p:tag name="KSO_WM_UNIT_TYPE" val="b"/>
  <p:tag name="KSO_WM_UNIT_INDEX" val="1"/>
  <p:tag name="KSO_WM_UNIT_ID" val="custom20204264_7*b*1"/>
  <p:tag name="KSO_WM_TEMPLATE_CATEGORY" val="custom"/>
  <p:tag name="KSO_WM_TEMPLATE_INDEX" val="20204264"/>
  <p:tag name="KSO_WM_UNIT_LAYERLEVEL" val="1"/>
  <p:tag name="KSO_WM_TAG_VERSION" val="1.0"/>
  <p:tag name="KSO_WM_BEAUTIFY_FLAG" val="#wm#"/>
  <p:tag name="KSO_WM_UNIT_ISNUMDGMTITLE" val="0"/>
</p:tagLst>
</file>

<file path=ppt/tags/tag179.xml><?xml version="1.0" encoding="utf-8"?>
<p:tagLst xmlns:p="http://schemas.openxmlformats.org/presentationml/2006/main">
  <p:tag name="KSO_WM_SLIDE_ID" val="custom20204264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264"/>
  <p:tag name="KSO_WM_SLIDE_LAYOUT" val="a_b_e"/>
  <p:tag name="KSO_WM_SLIDE_LAYOUT_CNT" val="1_1_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h"/>
  <p:tag name="KSO_WM_UNIT_TYPE" val="i"/>
  <p:tag name="KSO_WM_UNIT_INDEX" val="1"/>
  <p:tag name="KSO_WM_UNIT_ID" val="custom20204264_25*i*1"/>
  <p:tag name="KSO_WM_TEMPLATE_CATEGORY" val="custom"/>
  <p:tag name="KSO_WM_TEMPLATE_INDEX" val="20204264"/>
  <p:tag name="KSO_WM_UNIT_BK_DARK_LIGHT" val="2"/>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0"/>
</p:tagLst>
</file>

<file path=ppt/tags/tag18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i"/>
  <p:tag name="KSO_WM_UNIT_INDEX" val="2"/>
  <p:tag name="KSO_WM_UNIT_ID" val="custom20204264_25*i*2"/>
  <p:tag name="KSO_WM_TEMPLATE_CATEGORY" val="custom"/>
  <p:tag name="KSO_WM_TEMPLATE_INDEX" val="20204264"/>
  <p:tag name="KSO_WM_UNIT_LAYERLEVEL" val="1"/>
  <p:tag name="KSO_WM_TAG_VERSION" val="1.0"/>
  <p:tag name="KSO_WM_BEAUTIFY_FLAG" val="#wm#"/>
  <p:tag name="KSO_WM_UNIT_USESOURCEFORMAT_APPLY" val="0"/>
</p:tagLst>
</file>

<file path=ppt/tags/tag18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i"/>
  <p:tag name="KSO_WM_UNIT_INDEX" val="3"/>
  <p:tag name="KSO_WM_UNIT_ID" val="custom20204264_25*i*3"/>
  <p:tag name="KSO_WM_TEMPLATE_CATEGORY" val="custom"/>
  <p:tag name="KSO_WM_TEMPLATE_INDEX" val="20204264"/>
  <p:tag name="KSO_WM_UNIT_LAYERLEVEL" val="1"/>
  <p:tag name="KSO_WM_TAG_VERSION" val="1.0"/>
  <p:tag name="KSO_WM_BEAUTIFY_FLAG" val="#wm#"/>
  <p:tag name="KSO_WM_UNIT_USESOURCEFORMAT_APPLY" val="0"/>
</p:tagLst>
</file>

<file path=ppt/tags/tag183.xml><?xml version="1.0" encoding="utf-8"?>
<p:tagLst xmlns:p="http://schemas.openxmlformats.org/presentationml/2006/main">
  <p:tag name="KSO_WM_UNIT_DEFAULT_FONT" val="28;32;4"/>
  <p:tag name="KSO_WM_UNIT_BLOCK" val="0"/>
  <p:tag name="KSO_WM_UNIT_ISCONTENTSTITLE" val="0"/>
  <p:tag name="KSO_WM_UNIT_PRESET_TEXT" val="单击此处添加大标题"/>
  <p:tag name="KSO_WM_UNIT_NOCLEAR" val="0"/>
  <p:tag name="KSO_WM_UNIT_VALUE" val="30"/>
  <p:tag name="KSO_WM_UNIT_HIGHLIGHT" val="0"/>
  <p:tag name="KSO_WM_UNIT_COMPATIBLE" val="0"/>
  <p:tag name="KSO_WM_UNIT_DIAGRAM_ISNUMVISUAL" val="0"/>
  <p:tag name="KSO_WM_UNIT_DIAGRAM_ISREFERUNIT" val="0"/>
  <p:tag name="KSO_WM_DIAGRAM_GROUP_CODE" val="m1-1"/>
  <p:tag name="KSO_WM_UNIT_TYPE" val="a"/>
  <p:tag name="KSO_WM_UNIT_INDEX" val="1"/>
  <p:tag name="KSO_WM_UNIT_ID" val="custom20204264_25*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18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i"/>
  <p:tag name="KSO_WM_UNIT_INDEX" val="1_2"/>
  <p:tag name="KSO_WM_UNIT_ID" val="custom20204264_25*m_i*1_2"/>
  <p:tag name="KSO_WM_TEMPLATE_CATEGORY" val="custom"/>
  <p:tag name="KSO_WM_TEMPLATE_INDEX" val="20204264"/>
  <p:tag name="KSO_WM_UNIT_LAYERLEVEL" val="1_1"/>
  <p:tag name="KSO_WM_TAG_VERSION" val="1.0"/>
  <p:tag name="KSO_WM_BEAUTIFY_FLAG" val="#wm#"/>
  <p:tag name="KSO_WM_UNIT_LINE_FORE_SCHEMECOLOR_INDEX" val="13"/>
  <p:tag name="KSO_WM_UNIT_LINE_FILL_TYPE" val="2"/>
  <p:tag name="KSO_WM_UNIT_TEXT_FILL_FORE_SCHEMECOLOR_INDEX" val="13"/>
  <p:tag name="KSO_WM_UNIT_TEXT_FILL_TYPE" val="1"/>
  <p:tag name="KSO_WM_UNIT_USESOURCEFORMAT_APPLY" val="0"/>
</p:tagLst>
</file>

<file path=ppt/tags/tag18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i"/>
  <p:tag name="KSO_WM_UNIT_INDEX" val="1_1"/>
  <p:tag name="KSO_WM_UNIT_ID" val="custom20204264_25*m_i*1_1"/>
  <p:tag name="KSO_WM_TEMPLATE_CATEGORY" val="custom"/>
  <p:tag name="KSO_WM_TEMPLATE_INDEX" val="20204264"/>
  <p:tag name="KSO_WM_UNIT_LAYERLEVEL" val="1_1"/>
  <p:tag name="KSO_WM_TAG_VERSION" val="1.0"/>
  <p:tag name="KSO_WM_BEAUTIFY_FLAG" val="#wm#"/>
  <p:tag name="KSO_WM_UNIT_FILL_FORE_SCHEMECOLOR_INDEX" val="5"/>
  <p:tag name="KSO_WM_UNIT_FILL_TYPE" val="1"/>
  <p:tag name="KSO_WM_UNIT_USESOURCEFORMAT_APPLY" val="0"/>
</p:tagLst>
</file>

<file path=ppt/tags/tag186.xml><?xml version="1.0" encoding="utf-8"?>
<p:tagLst xmlns:p="http://schemas.openxmlformats.org/presentationml/2006/main">
  <p:tag name="KSO_WM_UNIT_PRESET_TEXT" val="单击此处添加文本具体内容，简明扼要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custom20204264_25*m_h_f*1_1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187.xml><?xml version="1.0" encoding="utf-8"?>
<p:tagLst xmlns:p="http://schemas.openxmlformats.org/presentationml/2006/main">
  <p:tag name="KSO_WM_UNIT_ISCONTENTSTITLE" val="0"/>
  <p:tag name="KSO_WM_UNIT_PRESET_TEXT" val="添加标题"/>
  <p:tag name="KSO_WM_UNIT_NOCLEAR" val="0"/>
  <p:tag name="KSO_WM_UNIT_HIGHLIGHT" val="0"/>
  <p:tag name="KSO_WM_UNIT_COMPATIBLE" val="0"/>
  <p:tag name="KSO_WM_UNIT_DIAGRAM_ISNUMVISUAL" val="0"/>
  <p:tag name="KSO_WM_UNIT_DIAGRAM_ISREFERUNIT" val="0"/>
  <p:tag name="KSO_WM_DIAGRAM_GROUP_CODE" val="m1-1"/>
  <p:tag name="KSO_WM_UNIT_TYPE" val="m_h_a"/>
  <p:tag name="KSO_WM_UNIT_INDEX" val="1_1_1"/>
  <p:tag name="KSO_WM_UNIT_ID" val="custom20204264_25*m_h_a*1_1_1"/>
  <p:tag name="KSO_WM_TEMPLATE_CATEGORY" val="custom"/>
  <p:tag name="KSO_WM_TEMPLATE_INDEX" val="20204264"/>
  <p:tag name="KSO_WM_UNIT_LAYERLEVEL" val="1_1_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188.xml><?xml version="1.0" encoding="utf-8"?>
<p:tagLst xmlns:p="http://schemas.openxmlformats.org/presentationml/2006/main">
  <p:tag name="KSO_WM_UNIT_PRESET_TEXT" val="单击此处添加文本具体内容，简明扼要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4_1"/>
  <p:tag name="KSO_WM_UNIT_ID" val="custom20204264_25*m_h_f*1_4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189.xml><?xml version="1.0" encoding="utf-8"?>
<p:tagLst xmlns:p="http://schemas.openxmlformats.org/presentationml/2006/main">
  <p:tag name="KSO_WM_UNIT_ISCONTENTSTITLE" val="0"/>
  <p:tag name="KSO_WM_UNIT_PRESET_TEXT" val="添加标题"/>
  <p:tag name="KSO_WM_UNIT_NOCLEAR" val="0"/>
  <p:tag name="KSO_WM_UNIT_HIGHLIGHT" val="0"/>
  <p:tag name="KSO_WM_UNIT_COMPATIBLE" val="0"/>
  <p:tag name="KSO_WM_UNIT_DIAGRAM_ISNUMVISUAL" val="0"/>
  <p:tag name="KSO_WM_UNIT_DIAGRAM_ISREFERUNIT" val="0"/>
  <p:tag name="KSO_WM_DIAGRAM_GROUP_CODE" val="m1-1"/>
  <p:tag name="KSO_WM_UNIT_TYPE" val="m_h_a"/>
  <p:tag name="KSO_WM_UNIT_INDEX" val="1_4_1"/>
  <p:tag name="KSO_WM_UNIT_ID" val="custom20204264_25*m_h_a*1_4_1"/>
  <p:tag name="KSO_WM_TEMPLATE_CATEGORY" val="custom"/>
  <p:tag name="KSO_WM_TEMPLATE_INDEX" val="20204264"/>
  <p:tag name="KSO_WM_UNIT_LAYERLEVEL" val="1_1_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p="http://schemas.openxmlformats.org/presentationml/2006/main">
  <p:tag name="KSO_WM_UNIT_PRESET_TEXT" val="单击此处添加文本具体内容，简明扼要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3_1"/>
  <p:tag name="KSO_WM_UNIT_ID" val="custom20204264_25*m_h_f*1_3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191.xml><?xml version="1.0" encoding="utf-8"?>
<p:tagLst xmlns:p="http://schemas.openxmlformats.org/presentationml/2006/main">
  <p:tag name="KSO_WM_UNIT_ISCONTENTSTITLE" val="0"/>
  <p:tag name="KSO_WM_UNIT_PRESET_TEXT" val="添加标题"/>
  <p:tag name="KSO_WM_UNIT_NOCLEAR" val="0"/>
  <p:tag name="KSO_WM_UNIT_HIGHLIGHT" val="0"/>
  <p:tag name="KSO_WM_UNIT_COMPATIBLE" val="0"/>
  <p:tag name="KSO_WM_UNIT_DIAGRAM_ISNUMVISUAL" val="0"/>
  <p:tag name="KSO_WM_UNIT_DIAGRAM_ISREFERUNIT" val="0"/>
  <p:tag name="KSO_WM_DIAGRAM_GROUP_CODE" val="m1-1"/>
  <p:tag name="KSO_WM_UNIT_TYPE" val="m_h_a"/>
  <p:tag name="KSO_WM_UNIT_INDEX" val="1_3_1"/>
  <p:tag name="KSO_WM_UNIT_ID" val="custom20204264_25*m_h_a*1_3_1"/>
  <p:tag name="KSO_WM_TEMPLATE_CATEGORY" val="custom"/>
  <p:tag name="KSO_WM_TEMPLATE_INDEX" val="20204264"/>
  <p:tag name="KSO_WM_UNIT_LAYERLEVEL" val="1_1_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192.xml><?xml version="1.0" encoding="utf-8"?>
<p:tagLst xmlns:p="http://schemas.openxmlformats.org/presentationml/2006/main">
  <p:tag name="KSO_WM_UNIT_PRESET_TEXT" val="单击此处添加文本具体内容，简明扼要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5_1"/>
  <p:tag name="KSO_WM_UNIT_ID" val="custom20204264_25*m_h_f*1_5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193.xml><?xml version="1.0" encoding="utf-8"?>
<p:tagLst xmlns:p="http://schemas.openxmlformats.org/presentationml/2006/main">
  <p:tag name="KSO_WM_UNIT_ISCONTENTSTITLE" val="0"/>
  <p:tag name="KSO_WM_UNIT_PRESET_TEXT" val="添加标题"/>
  <p:tag name="KSO_WM_UNIT_NOCLEAR" val="0"/>
  <p:tag name="KSO_WM_UNIT_HIGHLIGHT" val="0"/>
  <p:tag name="KSO_WM_UNIT_COMPATIBLE" val="0"/>
  <p:tag name="KSO_WM_UNIT_DIAGRAM_ISNUMVISUAL" val="0"/>
  <p:tag name="KSO_WM_UNIT_DIAGRAM_ISREFERUNIT" val="0"/>
  <p:tag name="KSO_WM_DIAGRAM_GROUP_CODE" val="m1-1"/>
  <p:tag name="KSO_WM_UNIT_TYPE" val="m_h_a"/>
  <p:tag name="KSO_WM_UNIT_INDEX" val="1_5_1"/>
  <p:tag name="KSO_WM_UNIT_ID" val="custom20204264_25*m_h_a*1_5_1"/>
  <p:tag name="KSO_WM_TEMPLATE_CATEGORY" val="custom"/>
  <p:tag name="KSO_WM_TEMPLATE_INDEX" val="20204264"/>
  <p:tag name="KSO_WM_UNIT_LAYERLEVEL" val="1_1_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194.xml><?xml version="1.0" encoding="utf-8"?>
<p:tagLst xmlns:p="http://schemas.openxmlformats.org/presentationml/2006/main">
  <p:tag name="KSO_WM_UNIT_PRESET_TEXT" val="单击此处添加文本具体内容，简明扼要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2_1"/>
  <p:tag name="KSO_WM_UNIT_ID" val="custom20204264_25*m_h_f*1_2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195.xml><?xml version="1.0" encoding="utf-8"?>
<p:tagLst xmlns:p="http://schemas.openxmlformats.org/presentationml/2006/main">
  <p:tag name="KSO_WM_UNIT_ISCONTENTSTITLE" val="0"/>
  <p:tag name="KSO_WM_UNIT_PRESET_TEXT" val="添加标题"/>
  <p:tag name="KSO_WM_UNIT_NOCLEAR" val="0"/>
  <p:tag name="KSO_WM_UNIT_HIGHLIGHT" val="0"/>
  <p:tag name="KSO_WM_UNIT_COMPATIBLE" val="0"/>
  <p:tag name="KSO_WM_UNIT_DIAGRAM_ISNUMVISUAL" val="0"/>
  <p:tag name="KSO_WM_UNIT_DIAGRAM_ISREFERUNIT" val="0"/>
  <p:tag name="KSO_WM_DIAGRAM_GROUP_CODE" val="m1-1"/>
  <p:tag name="KSO_WM_UNIT_TYPE" val="m_h_a"/>
  <p:tag name="KSO_WM_UNIT_INDEX" val="1_2_1"/>
  <p:tag name="KSO_WM_UNIT_ID" val="custom20204264_25*m_h_a*1_2_1"/>
  <p:tag name="KSO_WM_TEMPLATE_CATEGORY" val="custom"/>
  <p:tag name="KSO_WM_TEMPLATE_INDEX" val="20204264"/>
  <p:tag name="KSO_WM_UNIT_LAYERLEVEL" val="1_1_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1"/>
  <p:tag name="KSO_WM_UNIT_ID" val="custom20204264_25*m_h_i*1_3_1"/>
  <p:tag name="KSO_WM_TEMPLATE_CATEGORY" val="custom"/>
  <p:tag name="KSO_WM_TEMPLATE_INDEX" val="20204264"/>
  <p:tag name="KSO_WM_UNIT_LAYERLEVEL" val="1_1_1"/>
  <p:tag name="KSO_WM_TAG_VERSION" val="1.0"/>
  <p:tag name="KSO_WM_BEAUTIFY_FLAG" val="#wm#"/>
  <p:tag name="KSO_WM_UNIT_FILL_FORE_SCHEMECOLOR_INDEX" val="6"/>
  <p:tag name="KSO_WM_UNIT_FILL_TYPE" val="1"/>
  <p:tag name="KSO_WM_UNIT_TEXT_FILL_FORE_SCHEMECOLOR_INDEX" val="14"/>
  <p:tag name="KSO_WM_UNIT_TEXT_FILL_TYPE" val="1"/>
  <p:tag name="KSO_WM_UNIT_USESOURCEFORMAT_APPLY" val="0"/>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4_1"/>
  <p:tag name="KSO_WM_UNIT_ID" val="custom20204264_25*m_h_i*1_4_1"/>
  <p:tag name="KSO_WM_TEMPLATE_CATEGORY" val="custom"/>
  <p:tag name="KSO_WM_TEMPLATE_INDEX" val="20204264"/>
  <p:tag name="KSO_WM_UNIT_LAYERLEVEL" val="1_1_1"/>
  <p:tag name="KSO_WM_TAG_VERSION" val="1.0"/>
  <p:tag name="KSO_WM_BEAUTIFY_FLAG" val="#wm#"/>
  <p:tag name="KSO_WM_UNIT_FILL_FORE_SCHEMECOLOR_INDEX" val="6"/>
  <p:tag name="KSO_WM_UNIT_FILL_TYPE" val="1"/>
  <p:tag name="KSO_WM_UNIT_TEXT_FILL_FORE_SCHEMECOLOR_INDEX" val="14"/>
  <p:tag name="KSO_WM_UNIT_TEXT_FILL_TYPE" val="1"/>
  <p:tag name="KSO_WM_UNIT_USESOURCEFORMAT_APPLY" val="0"/>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5_1"/>
  <p:tag name="KSO_WM_UNIT_ID" val="custom20204264_25*m_h_i*1_5_1"/>
  <p:tag name="KSO_WM_TEMPLATE_CATEGORY" val="custom"/>
  <p:tag name="KSO_WM_TEMPLATE_INDEX" val="20204264"/>
  <p:tag name="KSO_WM_UNIT_LAYERLEVEL" val="1_1_1"/>
  <p:tag name="KSO_WM_TAG_VERSION" val="1.0"/>
  <p:tag name="KSO_WM_BEAUTIFY_FLAG" val="#wm#"/>
  <p:tag name="KSO_WM_UNIT_FILL_FORE_SCHEMECOLOR_INDEX" val="6"/>
  <p:tag name="KSO_WM_UNIT_FILL_TYPE" val="1"/>
  <p:tag name="KSO_WM_UNIT_TEXT_FILL_FORE_SCHEMECOLOR_INDEX" val="14"/>
  <p:tag name="KSO_WM_UNIT_TEXT_FILL_TYPE" val="1"/>
  <p:tag name="KSO_WM_UNIT_USESOURCEFORMAT_APPLY" val="0"/>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custom20204264_25*m_h_i*1_1_1"/>
  <p:tag name="KSO_WM_TEMPLATE_CATEGORY" val="custom"/>
  <p:tag name="KSO_WM_TEMPLATE_INDEX" val="20204264"/>
  <p:tag name="KSO_WM_UNIT_LAYERLEVEL" val="1_1_1"/>
  <p:tag name="KSO_WM_TAG_VERSION" val="1.0"/>
  <p:tag name="KSO_WM_BEAUTIFY_FLAG" val="#wm#"/>
  <p:tag name="KSO_WM_UNIT_FILL_FORE_SCHEMECOLOR_INDEX" val="6"/>
  <p:tag name="KSO_WM_UNIT_FILL_TYPE" val="1"/>
  <p:tag name="KSO_WM_UNIT_TEXT_FILL_FORE_SCHEMECOLOR_INDEX" val="14"/>
  <p:tag name="KSO_WM_UNIT_TEXT_FILL_TYPE" val="1"/>
  <p:tag name="KSO_WM_UNIT_USESOURCEFORMAT_APPLY" val="0"/>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custom20204264_25*m_h_i*1_2_1"/>
  <p:tag name="KSO_WM_TEMPLATE_CATEGORY" val="custom"/>
  <p:tag name="KSO_WM_TEMPLATE_INDEX" val="20204264"/>
  <p:tag name="KSO_WM_UNIT_LAYERLEVEL" val="1_1_1"/>
  <p:tag name="KSO_WM_TAG_VERSION" val="1.0"/>
  <p:tag name="KSO_WM_BEAUTIFY_FLAG" val="#wm#"/>
  <p:tag name="KSO_WM_UNIT_FILL_FORE_SCHEMECOLOR_INDEX" val="5"/>
  <p:tag name="KSO_WM_UNIT_FILL_TYPE" val="1"/>
  <p:tag name="KSO_WM_UNIT_TEXT_FILL_FORE_SCHEMECOLOR_INDEX" val="14"/>
  <p:tag name="KSO_WM_UNIT_TEXT_FILL_TYPE" val="1"/>
  <p:tag name="KSO_WM_UNIT_USESOURCEFORMAT_APPLY" val="0"/>
</p:tagLst>
</file>

<file path=ppt/tags/tag201.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normalSize&quot;:{&quot;size1&quot;:13.3},&quot;minSize&quot;:{&quot;size1&quot;:13.3},&quot;maxSize&quot;:{&quot;size1&quot;:13.3},&quot;edge&quot;:{&quot;left&quot;:true,&quot;top&quot;:true,&quot;right&quot;:true,&quot;bottom&quot;:true},&quot;backgroundInfo&quot;:[{&quot;type&quot;:&quot;navigation&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1.69,&quot;top&quot;:0.425,&quot;right&quot;:1.692,&quot;bottom&quot;:0.425},&quot;edge&quot;:{&quot;left&quot;:true,&quot;top&quot;:true,&quot;right&quot;:true,&quot;bottom&quot;:false}},{&quot;direction&quot;:0,&quot;horizontalAlign&quot;:-1,&quot;verticalAlign&quot;:-1,&quot;type&quot;:0,&quot;diagramDirection&quot;:0,&quot;canSetOverLayout&quot;:0,&quot;isOverLayout&quot;:0,&quot;margin&quot;:{&quot;left&quot;:1.69,&quot;top&quot;:1.27,&quot;right&quot;:1.69,&quot;bottom&quot;:2.54},&quot;edge&quot;:{&quot;left&quot;:true,&quot;top&quot;:false,&quot;right&quot;:true,&quot;bottom&quot;:true}}]}"/>
  <p:tag name="KSO_WM_SLIDE_CAN_ADD_NAVIGATION" val="1"/>
  <p:tag name="KSO_WM_SLIDE_BACKGROUND" val="[&quot;navigation&quot;]"/>
  <p:tag name="KSO_WM_SLIDE_RATIO" val="1.777778"/>
  <p:tag name="KSO_WM_SLIDE_ID" val="custom20204264_25"/>
  <p:tag name="KSO_WM_TEMPLATE_SUBCATEGORY" val="0"/>
  <p:tag name="KSO_WM_TEMPLATE_MASTER_TYPE" val="1"/>
  <p:tag name="KSO_WM_TEMPLATE_COLOR_TYPE" val="1"/>
  <p:tag name="KSO_WM_SLIDE_TYPE" val="text"/>
  <p:tag name="KSO_WM_SLIDE_SUBTYPE" val="diag"/>
  <p:tag name="KSO_WM_SLIDE_ITEM_CNT" val="5"/>
  <p:tag name="KSO_WM_SLIDE_INDEX" val="25"/>
  <p:tag name="KSO_WM_SLIDE_SIZE" val="739.762*369.028"/>
  <p:tag name="KSO_WM_SLIDE_POSITION" val="109.95*115.522"/>
  <p:tag name="KSO_WM_DIAGRAM_GROUP_CODE" val="m1-1"/>
  <p:tag name="KSO_WM_SLIDE_DIAGTYPE" val="m"/>
  <p:tag name="KSO_WM_TAG_VERSION" val="1.0"/>
  <p:tag name="KSO_WM_BEAUTIFY_FLAG" val="#wm#"/>
  <p:tag name="KSO_WM_TEMPLATE_CATEGORY" val="custom"/>
  <p:tag name="KSO_WM_TEMPLATE_INDEX" val="20204264"/>
  <p:tag name="KSO_WM_SLIDE_LAYOUT" val="a_i_m"/>
  <p:tag name="KSO_WM_SLIDE_LAYOUT_CNT" val="1_1_1"/>
</p:tagLst>
</file>

<file path=ppt/tags/tag202.xml><?xml version="1.0" encoding="utf-8"?>
<p:tagLst xmlns:p="http://schemas.openxmlformats.org/presentationml/2006/main">
  <p:tag name="KSO_WM_UNIT_VALUE" val="1904*3384"/>
  <p:tag name="KSO_WM_UNIT_HIGHLIGHT" val="0"/>
  <p:tag name="KSO_WM_UNIT_COMPATIBLE" val="0"/>
  <p:tag name="KSO_WM_UNIT_DIAGRAM_ISNUMVISUAL" val="0"/>
  <p:tag name="KSO_WM_UNIT_DIAGRAM_ISREFERUNIT" val="0"/>
  <p:tag name="KSO_WM_UNIT_TYPE" val="d"/>
  <p:tag name="KSO_WM_UNIT_INDEX" val="1"/>
  <p:tag name="KSO_WM_UNIT_ID" val="custom20204264_18*d*1"/>
  <p:tag name="KSO_WM_TEMPLATE_CATEGORY" val="custom"/>
  <p:tag name="KSO_WM_TEMPLATE_INDEX" val="20204264"/>
  <p:tag name="KSO_WM_UNIT_LAYERLEVEL" val="1"/>
  <p:tag name="KSO_WM_TAG_VERSION" val="1.0"/>
  <p:tag name="KSO_WM_BEAUTIFY_FLAG" val="#wm#"/>
  <p:tag name="KSO_WM_UNIT_SUPPORT_UNIT_TYPE" val="[&quot;d&quot;]"/>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264_18*i*1"/>
  <p:tag name="KSO_WM_TEMPLATE_CATEGORY" val="custom"/>
  <p:tag name="KSO_WM_TEMPLATE_INDEX" val="20204264"/>
  <p:tag name="KSO_WM_UNIT_LAYERLEVEL" val="1"/>
  <p:tag name="KSO_WM_TAG_VERSION" val="1.0"/>
  <p:tag name="KSO_WM_BEAUTIFY_FLAG" val="#wm#"/>
</p:tagLst>
</file>

<file path=ppt/tags/tag2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custom20204264_18*i*2"/>
  <p:tag name="KSO_WM_TEMPLATE_CATEGORY" val="custom"/>
  <p:tag name="KSO_WM_TEMPLATE_INDEX" val="20204264"/>
  <p:tag name="KSO_WM_UNIT_LAYERLEVEL" val="1"/>
  <p:tag name="KSO_WM_TAG_VERSION" val="1.0"/>
  <p:tag name="KSO_WM_BEAUTIFY_FLAG" val="#wm#"/>
</p:tagLst>
</file>

<file path=ppt/tags/tag205.xml><?xml version="1.0" encoding="utf-8"?>
<p:tagLst xmlns:p="http://schemas.openxmlformats.org/presentationml/2006/main">
  <p:tag name="KSO_WM_UNIT_ISCONTENTSTITLE" val="0"/>
  <p:tag name="KSO_WM_UNIT_PRESET_TEXT" val="单击此处&#13;添加大标题内容"/>
  <p:tag name="KSO_WM_UNIT_NOCLEAR"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custom20204264_18*a*1"/>
  <p:tag name="KSO_WM_TEMPLATE_CATEGORY" val="custom"/>
  <p:tag name="KSO_WM_TEMPLATE_INDEX" val="20204264"/>
  <p:tag name="KSO_WM_UNIT_LAYERLEVEL" val="1"/>
  <p:tag name="KSO_WM_TAG_VERSION" val="1.0"/>
  <p:tag name="KSO_WM_BEAUTIFY_FLAG" val="#wm#"/>
  <p:tag name="KSO_WM_UNIT_ISNUMDGMTITLE" val="0"/>
</p:tagLst>
</file>

<file path=ppt/tags/tag206.xml><?xml version="1.0" encoding="utf-8"?>
<p:tagLst xmlns:p="http://schemas.openxmlformats.org/presentationml/2006/main">
  <p:tag name="KSO_WM_UNIT_PRESET_TEXT" val="单击此处输入你的正文，文字是您思想的提炼，为了最终演示发布的良好效果，请尽量言简意赅的阐述观点；根据需要可酌情增减文字，以便观者可以准确理解您所传达的信息。您的正文已经简明扼要，但信息却错综复杂，需要用更多的文字来表述；但请您尽可能提炼思想的精髓……"/>
  <p:tag name="KSO_WM_UNIT_NOCLEAR" val="0"/>
  <p:tag name="KSO_WM_UNIT_VALUE" val="136"/>
  <p:tag name="KSO_WM_UNIT_HIGHLIGHT" val="0"/>
  <p:tag name="KSO_WM_UNIT_COMPATIBLE" val="0"/>
  <p:tag name="KSO_WM_UNIT_DIAGRAM_ISNUMVISUAL" val="0"/>
  <p:tag name="KSO_WM_UNIT_DIAGRAM_ISREFERUNIT" val="0"/>
  <p:tag name="KSO_WM_UNIT_TYPE" val="f"/>
  <p:tag name="KSO_WM_UNIT_INDEX" val="1"/>
  <p:tag name="KSO_WM_UNIT_ID" val="custom20204264_18*f*1"/>
  <p:tag name="KSO_WM_TEMPLATE_CATEGORY" val="custom"/>
  <p:tag name="KSO_WM_TEMPLATE_INDEX" val="20204264"/>
  <p:tag name="KSO_WM_UNIT_LAYERLEVEL" val="1"/>
  <p:tag name="KSO_WM_TAG_VERSION" val="1.0"/>
  <p:tag name="KSO_WM_BEAUTIFY_FLAG" val="#wm#"/>
  <p:tag name="KSO_WM_UNIT_SUBTYPE" val="a"/>
</p:tagLst>
</file>

<file path=ppt/tags/tag2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custom20204264_18*i*3"/>
  <p:tag name="KSO_WM_TEMPLATE_CATEGORY" val="custom"/>
  <p:tag name="KSO_WM_TEMPLATE_INDEX" val="20204264"/>
  <p:tag name="KSO_WM_UNIT_LAYERLEVEL" val="1"/>
  <p:tag name="KSO_WM_TAG_VERSION" val="1.0"/>
  <p:tag name="KSO_WM_BEAUTIFY_FLAG" val="#wm#"/>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custom20204264_18*i*4"/>
  <p:tag name="KSO_WM_TEMPLATE_CATEGORY" val="custom"/>
  <p:tag name="KSO_WM_TEMPLATE_INDEX" val="20204264"/>
  <p:tag name="KSO_WM_UNIT_LAYERLEVEL" val="1"/>
  <p:tag name="KSO_WM_TAG_VERSION" val="1.0"/>
  <p:tag name="KSO_WM_BEAUTIFY_FLAG" val="#wm#"/>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custom20204264_18*i*5"/>
  <p:tag name="KSO_WM_TEMPLATE_CATEGORY" val="custom"/>
  <p:tag name="KSO_WM_TEMPLATE_INDEX" val="2020426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custom20204264_18*i*6"/>
  <p:tag name="KSO_WM_TEMPLATE_CATEGORY" val="custom"/>
  <p:tag name="KSO_WM_TEMPLATE_INDEX" val="20204264"/>
  <p:tag name="KSO_WM_UNIT_LAYERLEVEL" val="1"/>
  <p:tag name="KSO_WM_TAG_VERSION" val="1.0"/>
  <p:tag name="KSO_WM_BEAUTIFY_FLAG" val="#wm#"/>
</p:tagLst>
</file>

<file path=ppt/tags/tag211.xml><?xml version="1.0" encoding="utf-8"?>
<p:tagLst xmlns:p="http://schemas.openxmlformats.org/presentationml/2006/main">
  <p:tag name="KSO_WM_SLIDE_ID" val="custom20204264_18"/>
  <p:tag name="KSO_WM_TEMPLATE_SUBCATEGORY" val="0"/>
  <p:tag name="KSO_WM_TEMPLATE_MASTER_TYPE" val="1"/>
  <p:tag name="KSO_WM_TEMPLATE_COLOR_TYPE" val="1"/>
  <p:tag name="KSO_WM_SLIDE_TYPE" val="text"/>
  <p:tag name="KSO_WM_SLIDE_SUBTYPE" val="picTxt"/>
  <p:tag name="KSO_WM_SLIDE_ITEM_CNT" val="0"/>
  <p:tag name="KSO_WM_SLIDE_INDEX" val="18"/>
  <p:tag name="KSO_WM_SLIDE_SIZE" val="960*541"/>
  <p:tag name="KSO_WM_SLIDE_POSITION" val="0*-1"/>
  <p:tag name="KSO_WM_TAG_VERSION" val="1.0"/>
  <p:tag name="KSO_WM_BEAUTIFY_FLAG" val="#wm#"/>
  <p:tag name="KSO_WM_TEMPLATE_CATEGORY" val="custom"/>
  <p:tag name="KSO_WM_TEMPLATE_INDEX" val="20204264"/>
  <p:tag name="KSO_WM_SLIDE_LAYOUT" val="a_d_f"/>
  <p:tag name="KSO_WM_SLIDE_LAYOUT_CNT" val="1_1_1"/>
</p:tagLst>
</file>

<file path=ppt/tags/tag212.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264_7*e*1"/>
  <p:tag name="KSO_WM_TEMPLATE_CATEGORY" val="custom"/>
  <p:tag name="KSO_WM_TEMPLATE_INDEX" val="20204264"/>
  <p:tag name="KSO_WM_UNIT_LAYERLEVEL" val="1"/>
  <p:tag name="KSO_WM_TAG_VERSION" val="1.0"/>
  <p:tag name="KSO_WM_BEAUTIFY_FLAG" val="#wm#"/>
</p:tagLst>
</file>

<file path=ppt/tags/tag213.xml><?xml version="1.0" encoding="utf-8"?>
<p:tagLst xmlns:p="http://schemas.openxmlformats.org/presentationml/2006/main">
  <p:tag name="KSO_WM_UNIT_ISCONTENTSTITLE" val="0"/>
  <p:tag name="KSO_WM_UNIT_PRESET_TEXT" val="单击此处添加标题"/>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custom20204264_7*a*1"/>
  <p:tag name="KSO_WM_TEMPLATE_CATEGORY" val="custom"/>
  <p:tag name="KSO_WM_TEMPLATE_INDEX" val="20204264"/>
  <p:tag name="KSO_WM_UNIT_LAYERLEVEL" val="1"/>
  <p:tag name="KSO_WM_TAG_VERSION" val="1.0"/>
  <p:tag name="KSO_WM_BEAUTIFY_FLAG" val="#wm#"/>
  <p:tag name="KSO_WM_UNIT_ISNUMDGMTITLE" val="0"/>
</p:tagLst>
</file>

<file path=ppt/tags/tag214.xml><?xml version="1.0" encoding="utf-8"?>
<p:tagLst xmlns:p="http://schemas.openxmlformats.org/presentationml/2006/main">
  <p:tag name="KSO_WM_UNIT_ISCONTENTSTITLE" val="0"/>
  <p:tag name="KSO_WM_UNIT_PRESET_TEXT" val="单击此处添加副标题内容"/>
  <p:tag name="KSO_WM_UNIT_NOCLEAR" val="0"/>
  <p:tag name="KSO_WM_UNIT_VALUE" val="19"/>
  <p:tag name="KSO_WM_UNIT_HIGHLIGHT" val="0"/>
  <p:tag name="KSO_WM_UNIT_COMPATIBLE" val="0"/>
  <p:tag name="KSO_WM_UNIT_DIAGRAM_ISNUMVISUAL" val="0"/>
  <p:tag name="KSO_WM_UNIT_DIAGRAM_ISREFERUNIT" val="0"/>
  <p:tag name="KSO_WM_UNIT_TYPE" val="b"/>
  <p:tag name="KSO_WM_UNIT_INDEX" val="1"/>
  <p:tag name="KSO_WM_UNIT_ID" val="custom20204264_7*b*1"/>
  <p:tag name="KSO_WM_TEMPLATE_CATEGORY" val="custom"/>
  <p:tag name="KSO_WM_TEMPLATE_INDEX" val="20204264"/>
  <p:tag name="KSO_WM_UNIT_LAYERLEVEL" val="1"/>
  <p:tag name="KSO_WM_TAG_VERSION" val="1.0"/>
  <p:tag name="KSO_WM_BEAUTIFY_FLAG" val="#wm#"/>
  <p:tag name="KSO_WM_UNIT_ISNUMDGMTITLE" val="0"/>
</p:tagLst>
</file>

<file path=ppt/tags/tag215.xml><?xml version="1.0" encoding="utf-8"?>
<p:tagLst xmlns:p="http://schemas.openxmlformats.org/presentationml/2006/main">
  <p:tag name="KSO_WM_SLIDE_ID" val="custom20204264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264"/>
  <p:tag name="KSO_WM_SLIDE_LAYOUT" val="a_b_e"/>
  <p:tag name="KSO_WM_SLIDE_LAYOUT_CNT" val="1_1_1"/>
</p:tagLst>
</file>

<file path=ppt/tags/tag21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SUBTYPE" val="h"/>
  <p:tag name="KSO_WM_UNIT_TYPE" val="i"/>
  <p:tag name="KSO_WM_UNIT_INDEX" val="1"/>
  <p:tag name="KSO_WM_UNIT_ID" val="custom20204264_31*i*1"/>
  <p:tag name="KSO_WM_TEMPLATE_CATEGORY" val="custom"/>
  <p:tag name="KSO_WM_TEMPLATE_INDEX" val="20204264"/>
  <p:tag name="KSO_WM_UNIT_BK_DARK_LIGHT" val="2"/>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0"/>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i"/>
  <p:tag name="KSO_WM_UNIT_INDEX" val="2"/>
  <p:tag name="KSO_WM_UNIT_ID" val="custom20204264_31*i*2"/>
  <p:tag name="KSO_WM_TEMPLATE_CATEGORY" val="custom"/>
  <p:tag name="KSO_WM_TEMPLATE_INDEX" val="20204264"/>
  <p:tag name="KSO_WM_UNIT_LAYERLEVEL" val="1"/>
  <p:tag name="KSO_WM_TAG_VERSION" val="1.0"/>
  <p:tag name="KSO_WM_BEAUTIFY_FLAG" val="#wm#"/>
  <p:tag name="KSO_WM_UNIT_USESOURCEFORMAT_APPLY" val="0"/>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i"/>
  <p:tag name="KSO_WM_UNIT_INDEX" val="3"/>
  <p:tag name="KSO_WM_UNIT_ID" val="custom20204264_31*i*3"/>
  <p:tag name="KSO_WM_TEMPLATE_CATEGORY" val="custom"/>
  <p:tag name="KSO_WM_TEMPLATE_INDEX" val="20204264"/>
  <p:tag name="KSO_WM_UNIT_LAYERLEVEL" val="1"/>
  <p:tag name="KSO_WM_TAG_VERSION" val="1.0"/>
  <p:tag name="KSO_WM_BEAUTIFY_FLAG" val="#wm#"/>
  <p:tag name="KSO_WM_UNIT_USESOURCEFORMAT_APPLY" val="0"/>
</p:tagLst>
</file>

<file path=ppt/tags/tag219.xml><?xml version="1.0" encoding="utf-8"?>
<p:tagLst xmlns:p="http://schemas.openxmlformats.org/presentationml/2006/main">
  <p:tag name="KSO_WM_UNIT_DEFAULT_FONT" val="28;32;4"/>
  <p:tag name="KSO_WM_UNIT_BLOCK" val="0"/>
  <p:tag name="KSO_WM_UNIT_ISCONTENTSTITLE" val="0"/>
  <p:tag name="KSO_WM_UNIT_PRESET_TEXT" val="单击此处添加大标题"/>
  <p:tag name="KSO_WM_UNIT_NOCLEAR" val="0"/>
  <p:tag name="KSO_WM_UNIT_VALUE" val="30"/>
  <p:tag name="KSO_WM_UNIT_HIGHLIGHT" val="0"/>
  <p:tag name="KSO_WM_UNIT_COMPATIBLE" val="0"/>
  <p:tag name="KSO_WM_UNIT_DIAGRAM_ISNUMVISUAL" val="0"/>
  <p:tag name="KSO_WM_UNIT_DIAGRAM_ISREFERUNIT" val="0"/>
  <p:tag name="KSO_WM_DIAGRAM_GROUP_CODE" val="n1-1"/>
  <p:tag name="KSO_WM_UNIT_TYPE" val="a"/>
  <p:tag name="KSO_WM_UNIT_INDEX" val="1"/>
  <p:tag name="KSO_WM_UNIT_ID" val="custom20204264_31*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i"/>
  <p:tag name="KSO_WM_UNIT_INDEX" val="1_3"/>
  <p:tag name="KSO_WM_UNIT_ID" val="custom20204264_31*n_i*1_3"/>
  <p:tag name="KSO_WM_TEMPLATE_CATEGORY" val="custom"/>
  <p:tag name="KSO_WM_TEMPLATE_INDEX" val="20204264"/>
  <p:tag name="KSO_WM_UNIT_LAYERLEVEL" val="1_1"/>
  <p:tag name="KSO_WM_TAG_VERSION" val="1.0"/>
  <p:tag name="KSO_WM_BEAUTIFY_FLAG" val="#wm#"/>
  <p:tag name="KSO_WM_UNIT_LINE_FORE_SCHEMECOLOR_INDEX" val="14"/>
  <p:tag name="KSO_WM_UNIT_LINE_FILL_TYPE" val="2"/>
  <p:tag name="KSO_WM_UNIT_TEXT_FILL_FORE_SCHEMECOLOR_INDEX" val="13"/>
  <p:tag name="KSO_WM_UNIT_TEXT_FILL_TYPE" val="1"/>
  <p:tag name="KSO_WM_UNIT_USESOURCEFORMAT_APPLY" val="0"/>
</p:tagLst>
</file>

<file path=ppt/tags/tag22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i"/>
  <p:tag name="KSO_WM_UNIT_INDEX" val="1_1"/>
  <p:tag name="KSO_WM_UNIT_ID" val="custom20204264_31*n_i*1_1"/>
  <p:tag name="KSO_WM_TEMPLATE_CATEGORY" val="custom"/>
  <p:tag name="KSO_WM_TEMPLATE_INDEX" val="20204264"/>
  <p:tag name="KSO_WM_UNIT_LAYERLEVEL" val="1_1"/>
  <p:tag name="KSO_WM_TAG_VERSION" val="1.0"/>
  <p:tag name="KSO_WM_BEAUTIFY_FLAG" val="#wm#"/>
  <p:tag name="KSO_WM_UNIT_LINE_FORE_SCHEMECOLOR_INDEX" val="14"/>
  <p:tag name="KSO_WM_UNIT_LINE_FILL_TYPE" val="2"/>
  <p:tag name="KSO_WM_UNIT_TEXT_FILL_FORE_SCHEMECOLOR_INDEX" val="13"/>
  <p:tag name="KSO_WM_UNIT_TEXT_FILL_TYPE" val="1"/>
  <p:tag name="KSO_WM_UNIT_USESOURCEFORMAT_APPLY" val="0"/>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i"/>
  <p:tag name="KSO_WM_UNIT_INDEX" val="1_2"/>
  <p:tag name="KSO_WM_UNIT_ID" val="custom20204264_31*n_i*1_2"/>
  <p:tag name="KSO_WM_TEMPLATE_CATEGORY" val="custom"/>
  <p:tag name="KSO_WM_TEMPLATE_INDEX" val="20204264"/>
  <p:tag name="KSO_WM_UNIT_LAYERLEVEL" val="1_1"/>
  <p:tag name="KSO_WM_TAG_VERSION" val="1.0"/>
  <p:tag name="KSO_WM_BEAUTIFY_FLAG" val="#wm#"/>
  <p:tag name="KSO_WM_UNIT_LINE_FORE_SCHEMECOLOR_INDEX" val="14"/>
  <p:tag name="KSO_WM_UNIT_LINE_FILL_TYPE" val="2"/>
  <p:tag name="KSO_WM_UNIT_TEXT_FILL_FORE_SCHEMECOLOR_INDEX" val="13"/>
  <p:tag name="KSO_WM_UNIT_TEXT_FILL_TYPE" val="1"/>
  <p:tag name="KSO_WM_UNIT_USESOURCEFORMAT_APPLY" val="0"/>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h_i"/>
  <p:tag name="KSO_WM_UNIT_INDEX" val="1_1_1"/>
  <p:tag name="KSO_WM_UNIT_ID" val="custom20204264_31*n_h_i*1_1_1"/>
  <p:tag name="KSO_WM_TEMPLATE_CATEGORY" val="custom"/>
  <p:tag name="KSO_WM_TEMPLATE_INDEX" val="20204264"/>
  <p:tag name="KSO_WM_UNIT_LAYERLEVEL" val="1_1_1"/>
  <p:tag name="KSO_WM_TAG_VERSION" val="1.0"/>
  <p:tag name="KSO_WM_BEAUTIFY_FLAG" val="#wm#"/>
  <p:tag name="KSO_WM_UNIT_FILL_FORE_SCHEMECOLOR_INDEX" val="13"/>
  <p:tag name="KSO_WM_UNIT_FILL_TYPE" val="1"/>
  <p:tag name="KSO_WM_UNIT_TEXT_FILL_FORE_SCHEMECOLOR_INDEX" val="2"/>
  <p:tag name="KSO_WM_UNIT_TEXT_FILL_TYPE" val="1"/>
  <p:tag name="KSO_WM_UNIT_USESOURCEFORMAT_APPLY" val="0"/>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h_h_i"/>
  <p:tag name="KSO_WM_UNIT_INDEX" val="1_2_1_1"/>
  <p:tag name="KSO_WM_UNIT_ID" val="custom20204264_31*n_h_h_i*1_2_1_1"/>
  <p:tag name="KSO_WM_TEMPLATE_CATEGORY" val="custom"/>
  <p:tag name="KSO_WM_TEMPLATE_INDEX" val="20204264"/>
  <p:tag name="KSO_WM_UNIT_LAYERLEVEL" val="1_1_1_1"/>
  <p:tag name="KSO_WM_TAG_VERSION" val="1.0"/>
  <p:tag name="KSO_WM_BEAUTIFY_FLAG" val="#wm#"/>
  <p:tag name="KSO_WM_UNIT_FILL_FORE_SCHEMECOLOR_INDEX" val="16"/>
  <p:tag name="KSO_WM_UNIT_FILL_TYPE" val="1"/>
  <p:tag name="KSO_WM_UNIT_TEXT_FILL_FORE_SCHEMECOLOR_INDEX" val="2"/>
  <p:tag name="KSO_WM_UNIT_TEXT_FILL_TYPE" val="1"/>
  <p:tag name="KSO_WM_UNIT_USESOURCEFORMAT_APPLY" val="0"/>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h_h_i"/>
  <p:tag name="KSO_WM_UNIT_INDEX" val="1_2_2_1"/>
  <p:tag name="KSO_WM_UNIT_ID" val="custom20204264_31*n_h_h_i*1_2_2_1"/>
  <p:tag name="KSO_WM_TEMPLATE_CATEGORY" val="custom"/>
  <p:tag name="KSO_WM_TEMPLATE_INDEX" val="20204264"/>
  <p:tag name="KSO_WM_UNIT_LAYERLEVEL" val="1_1_1_1"/>
  <p:tag name="KSO_WM_TAG_VERSION" val="1.0"/>
  <p:tag name="KSO_WM_BEAUTIFY_FLAG" val="#wm#"/>
  <p:tag name="KSO_WM_UNIT_FILL_FORE_SCHEMECOLOR_INDEX" val="16"/>
  <p:tag name="KSO_WM_UNIT_FILL_TYPE" val="1"/>
  <p:tag name="KSO_WM_UNIT_TEXT_FILL_FORE_SCHEMECOLOR_INDEX" val="2"/>
  <p:tag name="KSO_WM_UNIT_TEXT_FILL_TYPE" val="1"/>
  <p:tag name="KSO_WM_UNIT_USESOURCEFORMAT_APPLY" val="0"/>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h_h_i"/>
  <p:tag name="KSO_WM_UNIT_INDEX" val="1_2_5_1"/>
  <p:tag name="KSO_WM_UNIT_ID" val="custom20204264_31*n_h_h_i*1_2_5_1"/>
  <p:tag name="KSO_WM_TEMPLATE_CATEGORY" val="custom"/>
  <p:tag name="KSO_WM_TEMPLATE_INDEX" val="20204264"/>
  <p:tag name="KSO_WM_UNIT_LAYERLEVEL" val="1_1_1_1"/>
  <p:tag name="KSO_WM_TAG_VERSION" val="1.0"/>
  <p:tag name="KSO_WM_BEAUTIFY_FLAG" val="#wm#"/>
  <p:tag name="KSO_WM_UNIT_FILL_FORE_SCHEMECOLOR_INDEX" val="16"/>
  <p:tag name="KSO_WM_UNIT_FILL_TYPE" val="1"/>
  <p:tag name="KSO_WM_UNIT_TEXT_FILL_FORE_SCHEMECOLOR_INDEX" val="2"/>
  <p:tag name="KSO_WM_UNIT_TEXT_FILL_TYPE" val="1"/>
  <p:tag name="KSO_WM_UNIT_USESOURCEFORMAT_APPLY" val="0"/>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h_h_i"/>
  <p:tag name="KSO_WM_UNIT_INDEX" val="1_2_6_1"/>
  <p:tag name="KSO_WM_UNIT_ID" val="custom20204264_31*n_h_h_i*1_2_6_1"/>
  <p:tag name="KSO_WM_TEMPLATE_CATEGORY" val="custom"/>
  <p:tag name="KSO_WM_TEMPLATE_INDEX" val="20204264"/>
  <p:tag name="KSO_WM_UNIT_LAYERLEVEL" val="1_1_1_1"/>
  <p:tag name="KSO_WM_TAG_VERSION" val="1.0"/>
  <p:tag name="KSO_WM_BEAUTIFY_FLAG" val="#wm#"/>
  <p:tag name="KSO_WM_UNIT_FILL_FORE_SCHEMECOLOR_INDEX" val="16"/>
  <p:tag name="KSO_WM_UNIT_FILL_TYPE" val="1"/>
  <p:tag name="KSO_WM_UNIT_TEXT_FILL_FORE_SCHEMECOLOR_INDEX" val="2"/>
  <p:tag name="KSO_WM_UNIT_TEXT_FILL_TYPE" val="1"/>
  <p:tag name="KSO_WM_UNIT_USESOURCEFORMAT_APPLY" val="0"/>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h_h_i"/>
  <p:tag name="KSO_WM_UNIT_INDEX" val="1_2_1_2"/>
  <p:tag name="KSO_WM_UNIT_ID" val="custom20204264_31*n_h_h_i*1_2_1_2"/>
  <p:tag name="KSO_WM_TEMPLATE_CATEGORY" val="custom"/>
  <p:tag name="KSO_WM_TEMPLATE_INDEX" val="20204264"/>
  <p:tag name="KSO_WM_UNIT_LAYERLEVEL" val="1_1_1_1"/>
  <p:tag name="KSO_WM_TAG_VERSION" val="1.0"/>
  <p:tag name="KSO_WM_BEAUTIFY_FLAG" val="#wm#"/>
  <p:tag name="KSO_WM_UNIT_FILL_FORE_SCHEMECOLOR_INDEX" val="5"/>
  <p:tag name="KSO_WM_UNIT_FILL_TYPE" val="1"/>
  <p:tag name="KSO_WM_UNIT_LINE_FORE_SCHEMECOLOR_INDEX" val="14"/>
  <p:tag name="KSO_WM_UNIT_LINE_FILL_TYPE" val="2"/>
  <p:tag name="KSO_WM_UNIT_TEXT_FILL_FORE_SCHEMECOLOR_INDEX" val="2"/>
  <p:tag name="KSO_WM_UNIT_TEXT_FILL_TYPE" val="1"/>
  <p:tag name="KSO_WM_UNIT_USESOURCEFORMAT_APPLY" val="0"/>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h_h_i"/>
  <p:tag name="KSO_WM_UNIT_INDEX" val="1_2_2_2"/>
  <p:tag name="KSO_WM_UNIT_ID" val="custom20204264_31*n_h_h_i*1_2_2_2"/>
  <p:tag name="KSO_WM_TEMPLATE_CATEGORY" val="custom"/>
  <p:tag name="KSO_WM_TEMPLATE_INDEX" val="20204264"/>
  <p:tag name="KSO_WM_UNIT_LAYERLEVEL" val="1_1_1_1"/>
  <p:tag name="KSO_WM_TAG_VERSION" val="1.0"/>
  <p:tag name="KSO_WM_BEAUTIFY_FLAG" val="#wm#"/>
  <p:tag name="KSO_WM_UNIT_FILL_FORE_SCHEMECOLOR_INDEX" val="6"/>
  <p:tag name="KSO_WM_UNIT_FILL_TYPE" val="1"/>
  <p:tag name="KSO_WM_UNIT_LINE_FORE_SCHEMECOLOR_INDEX" val="14"/>
  <p:tag name="KSO_WM_UNIT_LINE_FILL_TYPE" val="2"/>
  <p:tag name="KSO_WM_UNIT_TEXT_FILL_FORE_SCHEMECOLOR_INDEX" val="2"/>
  <p:tag name="KSO_WM_UNIT_TEXT_FILL_TYPE" val="1"/>
  <p:tag name="KSO_WM_UNIT_USESOURCEFORMAT_APPLY" val="0"/>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h_h_i"/>
  <p:tag name="KSO_WM_UNIT_INDEX" val="1_2_5_2"/>
  <p:tag name="KSO_WM_UNIT_ID" val="custom20204264_31*n_h_h_i*1_2_5_2"/>
  <p:tag name="KSO_WM_TEMPLATE_CATEGORY" val="custom"/>
  <p:tag name="KSO_WM_TEMPLATE_INDEX" val="20204264"/>
  <p:tag name="KSO_WM_UNIT_LAYERLEVEL" val="1_1_1_1"/>
  <p:tag name="KSO_WM_TAG_VERSION" val="1.0"/>
  <p:tag name="KSO_WM_BEAUTIFY_FLAG" val="#wm#"/>
  <p:tag name="KSO_WM_UNIT_FILL_FORE_SCHEMECOLOR_INDEX" val="5"/>
  <p:tag name="KSO_WM_UNIT_FILL_TYPE" val="1"/>
  <p:tag name="KSO_WM_UNIT_LINE_FORE_SCHEMECOLOR_INDEX" val="14"/>
  <p:tag name="KSO_WM_UNIT_LINE_FILL_TYPE" val="2"/>
  <p:tag name="KSO_WM_UNIT_TEXT_FILL_FORE_SCHEMECOLOR_INDEX" val="2"/>
  <p:tag name="KSO_WM_UNIT_TEXT_FILL_TYPE" val="1"/>
  <p:tag name="KSO_WM_UNIT_USESOURCEFORMAT_APPLY" val="0"/>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h_h_i"/>
  <p:tag name="KSO_WM_UNIT_INDEX" val="1_2_6_2"/>
  <p:tag name="KSO_WM_UNIT_ID" val="custom20204264_31*n_h_h_i*1_2_6_2"/>
  <p:tag name="KSO_WM_TEMPLATE_CATEGORY" val="custom"/>
  <p:tag name="KSO_WM_TEMPLATE_INDEX" val="20204264"/>
  <p:tag name="KSO_WM_UNIT_LAYERLEVEL" val="1_1_1_1"/>
  <p:tag name="KSO_WM_TAG_VERSION" val="1.0"/>
  <p:tag name="KSO_WM_BEAUTIFY_FLAG" val="#wm#"/>
  <p:tag name="KSO_WM_UNIT_FILL_FORE_SCHEMECOLOR_INDEX" val="6"/>
  <p:tag name="KSO_WM_UNIT_FILL_TYPE" val="1"/>
  <p:tag name="KSO_WM_UNIT_LINE_FORE_SCHEMECOLOR_INDEX" val="14"/>
  <p:tag name="KSO_WM_UNIT_LINE_FILL_TYPE" val="2"/>
  <p:tag name="KSO_WM_UNIT_TEXT_FILL_FORE_SCHEMECOLOR_INDEX" val="2"/>
  <p:tag name="KSO_WM_UNIT_TEXT_FILL_TYPE" val="1"/>
  <p:tag name="KSO_WM_UNIT_USESOURCEFORMAT_APPLY" val="0"/>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h_h_i"/>
  <p:tag name="KSO_WM_UNIT_INDEX" val="1_2_3_1"/>
  <p:tag name="KSO_WM_UNIT_ID" val="custom20204264_31*n_h_h_i*1_2_3_1"/>
  <p:tag name="KSO_WM_TEMPLATE_CATEGORY" val="custom"/>
  <p:tag name="KSO_WM_TEMPLATE_INDEX" val="20204264"/>
  <p:tag name="KSO_WM_UNIT_LAYERLEVEL" val="1_1_1_1"/>
  <p:tag name="KSO_WM_TAG_VERSION" val="1.0"/>
  <p:tag name="KSO_WM_BEAUTIFY_FLAG" val="#wm#"/>
  <p:tag name="KSO_WM_UNIT_FILL_FORE_SCHEMECOLOR_INDEX" val="16"/>
  <p:tag name="KSO_WM_UNIT_FILL_TYPE" val="1"/>
  <p:tag name="KSO_WM_UNIT_TEXT_FILL_FORE_SCHEMECOLOR_INDEX" val="2"/>
  <p:tag name="KSO_WM_UNIT_TEXT_FILL_TYPE" val="1"/>
  <p:tag name="KSO_WM_UNIT_USESOURCEFORMAT_APPLY" val="0"/>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h_h_i"/>
  <p:tag name="KSO_WM_UNIT_INDEX" val="1_2_3_2"/>
  <p:tag name="KSO_WM_UNIT_ID" val="custom20204264_31*n_h_h_i*1_2_3_2"/>
  <p:tag name="KSO_WM_TEMPLATE_CATEGORY" val="custom"/>
  <p:tag name="KSO_WM_TEMPLATE_INDEX" val="20204264"/>
  <p:tag name="KSO_WM_UNIT_LAYERLEVEL" val="1_1_1_1"/>
  <p:tag name="KSO_WM_TAG_VERSION" val="1.0"/>
  <p:tag name="KSO_WM_BEAUTIFY_FLAG" val="#wm#"/>
  <p:tag name="KSO_WM_UNIT_FILL_FORE_SCHEMECOLOR_INDEX" val="5"/>
  <p:tag name="KSO_WM_UNIT_FILL_TYPE" val="1"/>
  <p:tag name="KSO_WM_UNIT_LINE_FORE_SCHEMECOLOR_INDEX" val="14"/>
  <p:tag name="KSO_WM_UNIT_LINE_FILL_TYPE" val="2"/>
  <p:tag name="KSO_WM_UNIT_TEXT_FILL_FORE_SCHEMECOLOR_INDEX" val="2"/>
  <p:tag name="KSO_WM_UNIT_TEXT_FILL_TYPE" val="1"/>
  <p:tag name="KSO_WM_UNIT_USESOURCEFORMAT_APPLY" val="0"/>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h_h_i"/>
  <p:tag name="KSO_WM_UNIT_INDEX" val="1_2_4_1"/>
  <p:tag name="KSO_WM_UNIT_ID" val="custom20204264_31*n_h_h_i*1_2_4_1"/>
  <p:tag name="KSO_WM_TEMPLATE_CATEGORY" val="custom"/>
  <p:tag name="KSO_WM_TEMPLATE_INDEX" val="20204264"/>
  <p:tag name="KSO_WM_UNIT_LAYERLEVEL" val="1_1_1_1"/>
  <p:tag name="KSO_WM_TAG_VERSION" val="1.0"/>
  <p:tag name="KSO_WM_BEAUTIFY_FLAG" val="#wm#"/>
  <p:tag name="KSO_WM_UNIT_FILL_FORE_SCHEMECOLOR_INDEX" val="16"/>
  <p:tag name="KSO_WM_UNIT_FILL_TYPE" val="1"/>
  <p:tag name="KSO_WM_UNIT_TEXT_FILL_FORE_SCHEMECOLOR_INDEX" val="2"/>
  <p:tag name="KSO_WM_UNIT_TEXT_FILL_TYPE" val="1"/>
  <p:tag name="KSO_WM_UNIT_USESOURCEFORMAT_APPLY" val="0"/>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h_h_i"/>
  <p:tag name="KSO_WM_UNIT_INDEX" val="1_2_4_2"/>
  <p:tag name="KSO_WM_UNIT_ID" val="custom20204264_31*n_h_h_i*1_2_4_2"/>
  <p:tag name="KSO_WM_TEMPLATE_CATEGORY" val="custom"/>
  <p:tag name="KSO_WM_TEMPLATE_INDEX" val="20204264"/>
  <p:tag name="KSO_WM_UNIT_LAYERLEVEL" val="1_1_1_1"/>
  <p:tag name="KSO_WM_TAG_VERSION" val="1.0"/>
  <p:tag name="KSO_WM_BEAUTIFY_FLAG" val="#wm#"/>
  <p:tag name="KSO_WM_UNIT_FILL_FORE_SCHEMECOLOR_INDEX" val="6"/>
  <p:tag name="KSO_WM_UNIT_FILL_TYPE" val="1"/>
  <p:tag name="KSO_WM_UNIT_LINE_FORE_SCHEMECOLOR_INDEX" val="14"/>
  <p:tag name="KSO_WM_UNIT_LINE_FILL_TYPE" val="2"/>
  <p:tag name="KSO_WM_UNIT_TEXT_FILL_FORE_SCHEMECOLOR_INDEX" val="2"/>
  <p:tag name="KSO_WM_UNIT_TEXT_FILL_TYPE" val="1"/>
  <p:tag name="KSO_WM_UNIT_USESOURCEFORMAT_APPLY" val="0"/>
</p:tagLst>
</file>

<file path=ppt/tags/tag236.xml><?xml version="1.0" encoding="utf-8"?>
<p:tagLst xmlns:p="http://schemas.openxmlformats.org/presentationml/2006/main">
  <p:tag name="KSO_WM_UNIT_VALUE" val="83*105"/>
  <p:tag name="KSO_WM_UNIT_HIGHLIGHT" val="0"/>
  <p:tag name="KSO_WM_UNIT_COMPATIBLE" val="0"/>
  <p:tag name="KSO_WM_UNIT_DIAGRAM_ISNUMVISUAL" val="0"/>
  <p:tag name="KSO_WM_UNIT_DIAGRAM_ISREFERUNIT" val="0"/>
  <p:tag name="KSO_WM_DIAGRAM_GROUP_CODE" val="n1-1"/>
  <p:tag name="KSO_WM_UNIT_TYPE" val="n_h_h_x"/>
  <p:tag name="KSO_WM_UNIT_INDEX" val="1_2_6_1"/>
  <p:tag name="KSO_WM_UNIT_ID" val="custom20204264_31*n_h_h_x*1_2_6_1"/>
  <p:tag name="KSO_WM_TEMPLATE_CATEGORY" val="custom"/>
  <p:tag name="KSO_WM_TEMPLATE_INDEX" val="20204264"/>
  <p:tag name="KSO_WM_UNIT_LAYERLEVEL" val="1_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0"/>
</p:tagLst>
</file>

<file path=ppt/tags/tag237.xml><?xml version="1.0" encoding="utf-8"?>
<p:tagLst xmlns:p="http://schemas.openxmlformats.org/presentationml/2006/main">
  <p:tag name="KSO_WM_UNIT_PRESET_TEXT" val="单击此处添加文本"/>
  <p:tag name="KSO_WM_UNIT_NOCLEAR" val="0"/>
  <p:tag name="KSO_WM_UNIT_VALUE" val="48"/>
  <p:tag name="KSO_WM_UNIT_HIGHLIGHT" val="0"/>
  <p:tag name="KSO_WM_UNIT_COMPATIBLE" val="0"/>
  <p:tag name="KSO_WM_UNIT_DIAGRAM_ISNUMVISUAL" val="0"/>
  <p:tag name="KSO_WM_UNIT_DIAGRAM_ISREFERUNIT" val="0"/>
  <p:tag name="KSO_WM_DIAGRAM_GROUP_CODE" val="n1-1"/>
  <p:tag name="KSO_WM_UNIT_TYPE" val="n_h_h_f"/>
  <p:tag name="KSO_WM_UNIT_INDEX" val="1_2_1_1"/>
  <p:tag name="KSO_WM_UNIT_ID" val="custom20204264_31*n_h_h_f*1_2_1_1"/>
  <p:tag name="KSO_WM_TEMPLATE_CATEGORY" val="custom"/>
  <p:tag name="KSO_WM_TEMPLATE_INDEX" val="20204264"/>
  <p:tag name="KSO_WM_UNIT_LAYERLEVEL" val="1_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238.xml><?xml version="1.0" encoding="utf-8"?>
<p:tagLst xmlns:p="http://schemas.openxmlformats.org/presentationml/2006/main">
  <p:tag name="KSO_WM_UNIT_ISCONTENTSTITLE" val="0"/>
  <p:tag name="KSO_WM_UNIT_PRESET_TEXT" val="添加标题"/>
  <p:tag name="KSO_WM_UNIT_NOCLEAR" val="0"/>
  <p:tag name="KSO_WM_UNIT_VALUE" val="8"/>
  <p:tag name="KSO_WM_UNIT_HIGHLIGHT" val="0"/>
  <p:tag name="KSO_WM_UNIT_COMPATIBLE" val="0"/>
  <p:tag name="KSO_WM_UNIT_DIAGRAM_ISNUMVISUAL" val="0"/>
  <p:tag name="KSO_WM_UNIT_DIAGRAM_ISREFERUNIT" val="0"/>
  <p:tag name="KSO_WM_DIAGRAM_GROUP_CODE" val="n1-1"/>
  <p:tag name="KSO_WM_UNIT_TYPE" val="n_h_h_a"/>
  <p:tag name="KSO_WM_UNIT_INDEX" val="1_2_1_1"/>
  <p:tag name="KSO_WM_UNIT_ID" val="custom20204264_31*n_h_h_a*1_2_1_1"/>
  <p:tag name="KSO_WM_TEMPLATE_CATEGORY" val="custom"/>
  <p:tag name="KSO_WM_TEMPLATE_INDEX" val="20204264"/>
  <p:tag name="KSO_WM_UNIT_LAYERLEVEL" val="1_1_1_1"/>
  <p:tag name="KSO_WM_TAG_VERSION" val="1.0"/>
  <p:tag name="KSO_WM_BEAUTIFY_FLAG" val="#wm#"/>
  <p:tag name="KSO_WM_UNIT_ISNUMDGMTITLE" val="0"/>
  <p:tag name="KSO_WM_UNIT_TEXT_FILL_FORE_SCHEMECOLOR_INDEX" val="5"/>
  <p:tag name="KSO_WM_UNIT_TEXT_FILL_TYPE" val="1"/>
  <p:tag name="KSO_WM_UNIT_USESOURCEFORMAT_APPLY" val="0"/>
</p:tagLst>
</file>

<file path=ppt/tags/tag239.xml><?xml version="1.0" encoding="utf-8"?>
<p:tagLst xmlns:p="http://schemas.openxmlformats.org/presentationml/2006/main">
  <p:tag name="KSO_WM_UNIT_PRESET_TEXT" val="单击此处添加文本"/>
  <p:tag name="KSO_WM_UNIT_NOCLEAR" val="0"/>
  <p:tag name="KSO_WM_UNIT_VALUE" val="48"/>
  <p:tag name="KSO_WM_UNIT_HIGHLIGHT" val="0"/>
  <p:tag name="KSO_WM_UNIT_COMPATIBLE" val="0"/>
  <p:tag name="KSO_WM_UNIT_DIAGRAM_ISNUMVISUAL" val="0"/>
  <p:tag name="KSO_WM_UNIT_DIAGRAM_ISREFERUNIT" val="0"/>
  <p:tag name="KSO_WM_DIAGRAM_GROUP_CODE" val="n1-1"/>
  <p:tag name="KSO_WM_UNIT_TYPE" val="n_h_h_f"/>
  <p:tag name="KSO_WM_UNIT_INDEX" val="1_2_2_1"/>
  <p:tag name="KSO_WM_UNIT_ID" val="custom20204264_31*n_h_h_f*1_2_2_1"/>
  <p:tag name="KSO_WM_TEMPLATE_CATEGORY" val="custom"/>
  <p:tag name="KSO_WM_TEMPLATE_INDEX" val="20204264"/>
  <p:tag name="KSO_WM_UNIT_LAYERLEVEL" val="1_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0.xml><?xml version="1.0" encoding="utf-8"?>
<p:tagLst xmlns:p="http://schemas.openxmlformats.org/presentationml/2006/main">
  <p:tag name="KSO_WM_UNIT_ISCONTENTSTITLE" val="0"/>
  <p:tag name="KSO_WM_UNIT_PRESET_TEXT" val="添加标题"/>
  <p:tag name="KSO_WM_UNIT_NOCLEAR" val="0"/>
  <p:tag name="KSO_WM_UNIT_VALUE" val="8"/>
  <p:tag name="KSO_WM_UNIT_HIGHLIGHT" val="0"/>
  <p:tag name="KSO_WM_UNIT_COMPATIBLE" val="0"/>
  <p:tag name="KSO_WM_UNIT_DIAGRAM_ISNUMVISUAL" val="0"/>
  <p:tag name="KSO_WM_UNIT_DIAGRAM_ISREFERUNIT" val="0"/>
  <p:tag name="KSO_WM_DIAGRAM_GROUP_CODE" val="n1-1"/>
  <p:tag name="KSO_WM_UNIT_TYPE" val="n_h_h_a"/>
  <p:tag name="KSO_WM_UNIT_INDEX" val="1_2_2_1"/>
  <p:tag name="KSO_WM_UNIT_ID" val="custom20204264_31*n_h_h_a*1_2_2_1"/>
  <p:tag name="KSO_WM_TEMPLATE_CATEGORY" val="custom"/>
  <p:tag name="KSO_WM_TEMPLATE_INDEX" val="20204264"/>
  <p:tag name="KSO_WM_UNIT_LAYERLEVEL" val="1_1_1_1"/>
  <p:tag name="KSO_WM_TAG_VERSION" val="1.0"/>
  <p:tag name="KSO_WM_BEAUTIFY_FLAG" val="#wm#"/>
  <p:tag name="KSO_WM_UNIT_ISNUMDGMTITLE" val="0"/>
  <p:tag name="KSO_WM_UNIT_TEXT_FILL_FORE_SCHEMECOLOR_INDEX" val="6"/>
  <p:tag name="KSO_WM_UNIT_TEXT_FILL_TYPE" val="1"/>
  <p:tag name="KSO_WM_UNIT_USESOURCEFORMAT_APPLY" val="0"/>
</p:tagLst>
</file>

<file path=ppt/tags/tag241.xml><?xml version="1.0" encoding="utf-8"?>
<p:tagLst xmlns:p="http://schemas.openxmlformats.org/presentationml/2006/main">
  <p:tag name="KSO_WM_UNIT_PRESET_TEXT" val="单击此处添加文本"/>
  <p:tag name="KSO_WM_UNIT_NOCLEAR" val="0"/>
  <p:tag name="KSO_WM_UNIT_VALUE" val="48"/>
  <p:tag name="KSO_WM_UNIT_HIGHLIGHT" val="0"/>
  <p:tag name="KSO_WM_UNIT_COMPATIBLE" val="0"/>
  <p:tag name="KSO_WM_UNIT_DIAGRAM_ISNUMVISUAL" val="0"/>
  <p:tag name="KSO_WM_UNIT_DIAGRAM_ISREFERUNIT" val="0"/>
  <p:tag name="KSO_WM_DIAGRAM_GROUP_CODE" val="n1-1"/>
  <p:tag name="KSO_WM_UNIT_TYPE" val="n_h_h_f"/>
  <p:tag name="KSO_WM_UNIT_INDEX" val="1_2_3_1"/>
  <p:tag name="KSO_WM_UNIT_ID" val="custom20204264_31*n_h_h_f*1_2_3_1"/>
  <p:tag name="KSO_WM_TEMPLATE_CATEGORY" val="custom"/>
  <p:tag name="KSO_WM_TEMPLATE_INDEX" val="20204264"/>
  <p:tag name="KSO_WM_UNIT_LAYERLEVEL" val="1_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242.xml><?xml version="1.0" encoding="utf-8"?>
<p:tagLst xmlns:p="http://schemas.openxmlformats.org/presentationml/2006/main">
  <p:tag name="KSO_WM_UNIT_ISCONTENTSTITLE" val="0"/>
  <p:tag name="KSO_WM_UNIT_PRESET_TEXT" val="添加标题"/>
  <p:tag name="KSO_WM_UNIT_NOCLEAR" val="0"/>
  <p:tag name="KSO_WM_UNIT_VALUE" val="8"/>
  <p:tag name="KSO_WM_UNIT_HIGHLIGHT" val="0"/>
  <p:tag name="KSO_WM_UNIT_COMPATIBLE" val="0"/>
  <p:tag name="KSO_WM_UNIT_DIAGRAM_ISNUMVISUAL" val="0"/>
  <p:tag name="KSO_WM_UNIT_DIAGRAM_ISREFERUNIT" val="0"/>
  <p:tag name="KSO_WM_DIAGRAM_GROUP_CODE" val="n1-1"/>
  <p:tag name="KSO_WM_UNIT_TYPE" val="n_h_h_a"/>
  <p:tag name="KSO_WM_UNIT_INDEX" val="1_2_3_1"/>
  <p:tag name="KSO_WM_UNIT_ID" val="custom20204264_31*n_h_h_a*1_2_3_1"/>
  <p:tag name="KSO_WM_TEMPLATE_CATEGORY" val="custom"/>
  <p:tag name="KSO_WM_TEMPLATE_INDEX" val="20204264"/>
  <p:tag name="KSO_WM_UNIT_LAYERLEVEL" val="1_1_1_1"/>
  <p:tag name="KSO_WM_TAG_VERSION" val="1.0"/>
  <p:tag name="KSO_WM_BEAUTIFY_FLAG" val="#wm#"/>
  <p:tag name="KSO_WM_UNIT_ISNUMDGMTITLE" val="0"/>
  <p:tag name="KSO_WM_UNIT_TEXT_FILL_FORE_SCHEMECOLOR_INDEX" val="5"/>
  <p:tag name="KSO_WM_UNIT_TEXT_FILL_TYPE" val="1"/>
  <p:tag name="KSO_WM_UNIT_USESOURCEFORMAT_APPLY" val="0"/>
</p:tagLst>
</file>

<file path=ppt/tags/tag243.xml><?xml version="1.0" encoding="utf-8"?>
<p:tagLst xmlns:p="http://schemas.openxmlformats.org/presentationml/2006/main">
  <p:tag name="KSO_WM_UNIT_PRESET_TEXT" val="单击此处添加文本"/>
  <p:tag name="KSO_WM_UNIT_NOCLEAR" val="0"/>
  <p:tag name="KSO_WM_UNIT_VALUE" val="48"/>
  <p:tag name="KSO_WM_UNIT_HIGHLIGHT" val="0"/>
  <p:tag name="KSO_WM_UNIT_COMPATIBLE" val="0"/>
  <p:tag name="KSO_WM_UNIT_DIAGRAM_ISNUMVISUAL" val="0"/>
  <p:tag name="KSO_WM_UNIT_DIAGRAM_ISREFERUNIT" val="0"/>
  <p:tag name="KSO_WM_DIAGRAM_GROUP_CODE" val="n1-1"/>
  <p:tag name="KSO_WM_UNIT_TYPE" val="n_h_h_f"/>
  <p:tag name="KSO_WM_UNIT_INDEX" val="1_2_4_1"/>
  <p:tag name="KSO_WM_UNIT_ID" val="custom20204264_31*n_h_h_f*1_2_4_1"/>
  <p:tag name="KSO_WM_TEMPLATE_CATEGORY" val="custom"/>
  <p:tag name="KSO_WM_TEMPLATE_INDEX" val="20204264"/>
  <p:tag name="KSO_WM_UNIT_LAYERLEVEL" val="1_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244.xml><?xml version="1.0" encoding="utf-8"?>
<p:tagLst xmlns:p="http://schemas.openxmlformats.org/presentationml/2006/main">
  <p:tag name="KSO_WM_UNIT_ISCONTENTSTITLE" val="0"/>
  <p:tag name="KSO_WM_UNIT_PRESET_TEXT" val="添加标题"/>
  <p:tag name="KSO_WM_UNIT_NOCLEAR" val="0"/>
  <p:tag name="KSO_WM_UNIT_VALUE" val="8"/>
  <p:tag name="KSO_WM_UNIT_HIGHLIGHT" val="0"/>
  <p:tag name="KSO_WM_UNIT_COMPATIBLE" val="0"/>
  <p:tag name="KSO_WM_UNIT_DIAGRAM_ISNUMVISUAL" val="0"/>
  <p:tag name="KSO_WM_UNIT_DIAGRAM_ISREFERUNIT" val="0"/>
  <p:tag name="KSO_WM_DIAGRAM_GROUP_CODE" val="n1-1"/>
  <p:tag name="KSO_WM_UNIT_TYPE" val="n_h_h_a"/>
  <p:tag name="KSO_WM_UNIT_INDEX" val="1_2_4_1"/>
  <p:tag name="KSO_WM_UNIT_ID" val="custom20204264_31*n_h_h_a*1_2_4_1"/>
  <p:tag name="KSO_WM_TEMPLATE_CATEGORY" val="custom"/>
  <p:tag name="KSO_WM_TEMPLATE_INDEX" val="20204264"/>
  <p:tag name="KSO_WM_UNIT_LAYERLEVEL" val="1_1_1_1"/>
  <p:tag name="KSO_WM_TAG_VERSION" val="1.0"/>
  <p:tag name="KSO_WM_BEAUTIFY_FLAG" val="#wm#"/>
  <p:tag name="KSO_WM_UNIT_ISNUMDGMTITLE" val="0"/>
  <p:tag name="KSO_WM_UNIT_TEXT_FILL_FORE_SCHEMECOLOR_INDEX" val="6"/>
  <p:tag name="KSO_WM_UNIT_TEXT_FILL_TYPE" val="1"/>
  <p:tag name="KSO_WM_UNIT_USESOURCEFORMAT_APPLY" val="0"/>
</p:tagLst>
</file>

<file path=ppt/tags/tag245.xml><?xml version="1.0" encoding="utf-8"?>
<p:tagLst xmlns:p="http://schemas.openxmlformats.org/presentationml/2006/main">
  <p:tag name="KSO_WM_UNIT_PRESET_TEXT" val="单击此处添加文本"/>
  <p:tag name="KSO_WM_UNIT_NOCLEAR" val="0"/>
  <p:tag name="KSO_WM_UNIT_VALUE" val="48"/>
  <p:tag name="KSO_WM_UNIT_HIGHLIGHT" val="0"/>
  <p:tag name="KSO_WM_UNIT_COMPATIBLE" val="0"/>
  <p:tag name="KSO_WM_UNIT_DIAGRAM_ISNUMVISUAL" val="0"/>
  <p:tag name="KSO_WM_UNIT_DIAGRAM_ISREFERUNIT" val="0"/>
  <p:tag name="KSO_WM_DIAGRAM_GROUP_CODE" val="n1-1"/>
  <p:tag name="KSO_WM_UNIT_TYPE" val="n_h_h_f"/>
  <p:tag name="KSO_WM_UNIT_INDEX" val="1_2_5_1"/>
  <p:tag name="KSO_WM_UNIT_ID" val="custom20204264_31*n_h_h_f*1_2_5_1"/>
  <p:tag name="KSO_WM_TEMPLATE_CATEGORY" val="custom"/>
  <p:tag name="KSO_WM_TEMPLATE_INDEX" val="20204264"/>
  <p:tag name="KSO_WM_UNIT_LAYERLEVEL" val="1_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246.xml><?xml version="1.0" encoding="utf-8"?>
<p:tagLst xmlns:p="http://schemas.openxmlformats.org/presentationml/2006/main">
  <p:tag name="KSO_WM_UNIT_ISCONTENTSTITLE" val="0"/>
  <p:tag name="KSO_WM_UNIT_PRESET_TEXT" val="添加标题"/>
  <p:tag name="KSO_WM_UNIT_NOCLEAR" val="0"/>
  <p:tag name="KSO_WM_UNIT_VALUE" val="8"/>
  <p:tag name="KSO_WM_UNIT_HIGHLIGHT" val="0"/>
  <p:tag name="KSO_WM_UNIT_COMPATIBLE" val="0"/>
  <p:tag name="KSO_WM_UNIT_DIAGRAM_ISNUMVISUAL" val="0"/>
  <p:tag name="KSO_WM_UNIT_DIAGRAM_ISREFERUNIT" val="0"/>
  <p:tag name="KSO_WM_DIAGRAM_GROUP_CODE" val="n1-1"/>
  <p:tag name="KSO_WM_UNIT_TYPE" val="n_h_h_a"/>
  <p:tag name="KSO_WM_UNIT_INDEX" val="1_2_5_1"/>
  <p:tag name="KSO_WM_UNIT_ID" val="custom20204264_31*n_h_h_a*1_2_5_1"/>
  <p:tag name="KSO_WM_TEMPLATE_CATEGORY" val="custom"/>
  <p:tag name="KSO_WM_TEMPLATE_INDEX" val="20204264"/>
  <p:tag name="KSO_WM_UNIT_LAYERLEVEL" val="1_1_1_1"/>
  <p:tag name="KSO_WM_TAG_VERSION" val="1.0"/>
  <p:tag name="KSO_WM_BEAUTIFY_FLAG" val="#wm#"/>
  <p:tag name="KSO_WM_UNIT_ISNUMDGMTITLE" val="0"/>
  <p:tag name="KSO_WM_UNIT_TEXT_FILL_FORE_SCHEMECOLOR_INDEX" val="5"/>
  <p:tag name="KSO_WM_UNIT_TEXT_FILL_TYPE" val="1"/>
  <p:tag name="KSO_WM_UNIT_USESOURCEFORMAT_APPLY" val="0"/>
</p:tagLst>
</file>

<file path=ppt/tags/tag247.xml><?xml version="1.0" encoding="utf-8"?>
<p:tagLst xmlns:p="http://schemas.openxmlformats.org/presentationml/2006/main">
  <p:tag name="KSO_WM_UNIT_PRESET_TEXT" val="单击此处添加文本"/>
  <p:tag name="KSO_WM_UNIT_NOCLEAR" val="0"/>
  <p:tag name="KSO_WM_UNIT_VALUE" val="48"/>
  <p:tag name="KSO_WM_UNIT_HIGHLIGHT" val="0"/>
  <p:tag name="KSO_WM_UNIT_COMPATIBLE" val="0"/>
  <p:tag name="KSO_WM_UNIT_DIAGRAM_ISNUMVISUAL" val="0"/>
  <p:tag name="KSO_WM_UNIT_DIAGRAM_ISREFERUNIT" val="0"/>
  <p:tag name="KSO_WM_DIAGRAM_GROUP_CODE" val="n1-1"/>
  <p:tag name="KSO_WM_UNIT_TYPE" val="n_h_h_f"/>
  <p:tag name="KSO_WM_UNIT_INDEX" val="1_2_6_1"/>
  <p:tag name="KSO_WM_UNIT_ID" val="custom20204264_31*n_h_h_f*1_2_6_1"/>
  <p:tag name="KSO_WM_TEMPLATE_CATEGORY" val="custom"/>
  <p:tag name="KSO_WM_TEMPLATE_INDEX" val="20204264"/>
  <p:tag name="KSO_WM_UNIT_LAYERLEVEL" val="1_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248.xml><?xml version="1.0" encoding="utf-8"?>
<p:tagLst xmlns:p="http://schemas.openxmlformats.org/presentationml/2006/main">
  <p:tag name="KSO_WM_UNIT_ISCONTENTSTITLE" val="0"/>
  <p:tag name="KSO_WM_UNIT_PRESET_TEXT" val="添加标题"/>
  <p:tag name="KSO_WM_UNIT_NOCLEAR" val="0"/>
  <p:tag name="KSO_WM_UNIT_VALUE" val="8"/>
  <p:tag name="KSO_WM_UNIT_HIGHLIGHT" val="0"/>
  <p:tag name="KSO_WM_UNIT_COMPATIBLE" val="0"/>
  <p:tag name="KSO_WM_UNIT_DIAGRAM_ISNUMVISUAL" val="0"/>
  <p:tag name="KSO_WM_UNIT_DIAGRAM_ISREFERUNIT" val="0"/>
  <p:tag name="KSO_WM_DIAGRAM_GROUP_CODE" val="n1-1"/>
  <p:tag name="KSO_WM_UNIT_TYPE" val="n_h_h_a"/>
  <p:tag name="KSO_WM_UNIT_INDEX" val="1_2_6_1"/>
  <p:tag name="KSO_WM_UNIT_ID" val="custom20204264_31*n_h_h_a*1_2_6_1"/>
  <p:tag name="KSO_WM_TEMPLATE_CATEGORY" val="custom"/>
  <p:tag name="KSO_WM_TEMPLATE_INDEX" val="20204264"/>
  <p:tag name="KSO_WM_UNIT_LAYERLEVEL" val="1_1_1_1"/>
  <p:tag name="KSO_WM_TAG_VERSION" val="1.0"/>
  <p:tag name="KSO_WM_BEAUTIFY_FLAG" val="#wm#"/>
  <p:tag name="KSO_WM_UNIT_ISNUMDGMTITLE" val="0"/>
  <p:tag name="KSO_WM_UNIT_TEXT_FILL_FORE_SCHEMECOLOR_INDEX" val="6"/>
  <p:tag name="KSO_WM_UNIT_TEXT_FILL_TYPE" val="1"/>
  <p:tag name="KSO_WM_UNIT_USESOURCEFORMAT_APPLY" val="0"/>
</p:tagLst>
</file>

<file path=ppt/tags/tag249.xml><?xml version="1.0" encoding="utf-8"?>
<p:tagLst xmlns:p="http://schemas.openxmlformats.org/presentationml/2006/main">
  <p:tag name="KSO_WM_UNIT_VALUE" val="83*105"/>
  <p:tag name="KSO_WM_UNIT_HIGHLIGHT" val="0"/>
  <p:tag name="KSO_WM_UNIT_COMPATIBLE" val="0"/>
  <p:tag name="KSO_WM_UNIT_DIAGRAM_ISNUMVISUAL" val="0"/>
  <p:tag name="KSO_WM_UNIT_DIAGRAM_ISREFERUNIT" val="0"/>
  <p:tag name="KSO_WM_DIAGRAM_GROUP_CODE" val="n1-1"/>
  <p:tag name="KSO_WM_UNIT_TYPE" val="n_h_h_x"/>
  <p:tag name="KSO_WM_UNIT_INDEX" val="1_2_6_1"/>
  <p:tag name="KSO_WM_UNIT_ID" val="custom20204264_31*n_h_h_x*1_2_6_1"/>
  <p:tag name="KSO_WM_TEMPLATE_CATEGORY" val="custom"/>
  <p:tag name="KSO_WM_TEMPLATE_INDEX" val="20204264"/>
  <p:tag name="KSO_WM_UNIT_LAYERLEVEL" val="1_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0"/>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0.xml><?xml version="1.0" encoding="utf-8"?>
<p:tagLst xmlns:p="http://schemas.openxmlformats.org/presentationml/2006/main">
  <p:tag name="KSO_WM_UNIT_VALUE" val="83*105"/>
  <p:tag name="KSO_WM_UNIT_HIGHLIGHT" val="0"/>
  <p:tag name="KSO_WM_UNIT_COMPATIBLE" val="0"/>
  <p:tag name="KSO_WM_UNIT_DIAGRAM_ISNUMVISUAL" val="0"/>
  <p:tag name="KSO_WM_UNIT_DIAGRAM_ISREFERUNIT" val="0"/>
  <p:tag name="KSO_WM_DIAGRAM_GROUP_CODE" val="n1-1"/>
  <p:tag name="KSO_WM_UNIT_TYPE" val="n_h_h_x"/>
  <p:tag name="KSO_WM_UNIT_INDEX" val="1_2_6_1"/>
  <p:tag name="KSO_WM_UNIT_ID" val="custom20204264_31*n_h_h_x*1_2_6_1"/>
  <p:tag name="KSO_WM_TEMPLATE_CATEGORY" val="custom"/>
  <p:tag name="KSO_WM_TEMPLATE_INDEX" val="20204264"/>
  <p:tag name="KSO_WM_UNIT_LAYERLEVEL" val="1_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0"/>
</p:tagLst>
</file>

<file path=ppt/tags/tag251.xml><?xml version="1.0" encoding="utf-8"?>
<p:tagLst xmlns:p="http://schemas.openxmlformats.org/presentationml/2006/main">
  <p:tag name="KSO_WM_UNIT_VALUE" val="83*105"/>
  <p:tag name="KSO_WM_UNIT_HIGHLIGHT" val="0"/>
  <p:tag name="KSO_WM_UNIT_COMPATIBLE" val="0"/>
  <p:tag name="KSO_WM_UNIT_DIAGRAM_ISNUMVISUAL" val="0"/>
  <p:tag name="KSO_WM_UNIT_DIAGRAM_ISREFERUNIT" val="0"/>
  <p:tag name="KSO_WM_DIAGRAM_GROUP_CODE" val="n1-1"/>
  <p:tag name="KSO_WM_UNIT_TYPE" val="n_h_h_x"/>
  <p:tag name="KSO_WM_UNIT_INDEX" val="1_2_6_1"/>
  <p:tag name="KSO_WM_UNIT_ID" val="custom20204264_31*n_h_h_x*1_2_6_1"/>
  <p:tag name="KSO_WM_TEMPLATE_CATEGORY" val="custom"/>
  <p:tag name="KSO_WM_TEMPLATE_INDEX" val="20204264"/>
  <p:tag name="KSO_WM_UNIT_LAYERLEVEL" val="1_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0"/>
</p:tagLst>
</file>

<file path=ppt/tags/tag252.xml><?xml version="1.0" encoding="utf-8"?>
<p:tagLst xmlns:p="http://schemas.openxmlformats.org/presentationml/2006/main">
  <p:tag name="KSO_WM_UNIT_VALUE" val="83*105"/>
  <p:tag name="KSO_WM_UNIT_HIGHLIGHT" val="0"/>
  <p:tag name="KSO_WM_UNIT_COMPATIBLE" val="0"/>
  <p:tag name="KSO_WM_UNIT_DIAGRAM_ISNUMVISUAL" val="0"/>
  <p:tag name="KSO_WM_UNIT_DIAGRAM_ISREFERUNIT" val="0"/>
  <p:tag name="KSO_WM_DIAGRAM_GROUP_CODE" val="n1-1"/>
  <p:tag name="KSO_WM_UNIT_TYPE" val="n_h_h_x"/>
  <p:tag name="KSO_WM_UNIT_INDEX" val="1_2_6_1"/>
  <p:tag name="KSO_WM_UNIT_ID" val="custom20204264_31*n_h_h_x*1_2_6_1"/>
  <p:tag name="KSO_WM_TEMPLATE_CATEGORY" val="custom"/>
  <p:tag name="KSO_WM_TEMPLATE_INDEX" val="20204264"/>
  <p:tag name="KSO_WM_UNIT_LAYERLEVEL" val="1_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0"/>
</p:tagLst>
</file>

<file path=ppt/tags/tag25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h"/>
  <p:tag name="KSO_WM_UNIT_TYPE" val="i"/>
  <p:tag name="KSO_WM_UNIT_INDEX" val="1"/>
  <p:tag name="KSO_WM_UNIT_ID" val="custom20204264_25*i*1"/>
  <p:tag name="KSO_WM_TEMPLATE_CATEGORY" val="custom"/>
  <p:tag name="KSO_WM_TEMPLATE_INDEX" val="20204264"/>
  <p:tag name="KSO_WM_UNIT_BK_DARK_LIGHT" val="2"/>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0"/>
</p:tagLst>
</file>

<file path=ppt/tags/tag254.xml><?xml version="1.0" encoding="utf-8"?>
<p:tagLst xmlns:p="http://schemas.openxmlformats.org/presentationml/2006/main">
  <p:tag name="KSO_WM_UNIT_DEFAULT_FONT" val="28;32;4"/>
  <p:tag name="KSO_WM_UNIT_BLOCK" val="0"/>
  <p:tag name="KSO_WM_UNIT_ISCONTENTSTITLE" val="0"/>
  <p:tag name="KSO_WM_UNIT_PRESET_TEXT" val="单击此处添加大标题"/>
  <p:tag name="KSO_WM_UNIT_NOCLEAR" val="0"/>
  <p:tag name="KSO_WM_UNIT_VALUE" val="30"/>
  <p:tag name="KSO_WM_UNIT_HIGHLIGHT" val="0"/>
  <p:tag name="KSO_WM_UNIT_COMPATIBLE" val="0"/>
  <p:tag name="KSO_WM_UNIT_DIAGRAM_ISNUMVISUAL" val="0"/>
  <p:tag name="KSO_WM_UNIT_DIAGRAM_ISREFERUNIT" val="0"/>
  <p:tag name="KSO_WM_DIAGRAM_GROUP_CODE" val="m1-1"/>
  <p:tag name="KSO_WM_UNIT_TYPE" val="a"/>
  <p:tag name="KSO_WM_UNIT_INDEX" val="1"/>
  <p:tag name="KSO_WM_UNIT_ID" val="custom20204264_25*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255.xml><?xml version="1.0" encoding="utf-8"?>
<p:tagLst xmlns:p="http://schemas.openxmlformats.org/presentationml/2006/main">
  <p:tag name="KSO_WM_UNIT_VALUE" val="83*105"/>
  <p:tag name="KSO_WM_UNIT_HIGHLIGHT" val="0"/>
  <p:tag name="KSO_WM_UNIT_COMPATIBLE" val="0"/>
  <p:tag name="KSO_WM_UNIT_DIAGRAM_ISNUMVISUAL" val="0"/>
  <p:tag name="KSO_WM_UNIT_DIAGRAM_ISREFERUNIT" val="0"/>
  <p:tag name="KSO_WM_DIAGRAM_GROUP_CODE" val="n1-1"/>
  <p:tag name="KSO_WM_UNIT_TYPE" val="n_h_h_x"/>
  <p:tag name="KSO_WM_UNIT_INDEX" val="1_2_6_1"/>
  <p:tag name="KSO_WM_UNIT_ID" val="custom20204264_31*n_h_h_x*1_2_6_1"/>
  <p:tag name="KSO_WM_TEMPLATE_CATEGORY" val="custom"/>
  <p:tag name="KSO_WM_TEMPLATE_INDEX" val="20204264"/>
  <p:tag name="KSO_WM_UNIT_LAYERLEVEL" val="1_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0"/>
</p:tagLst>
</file>

<file path=ppt/tags/tag256.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normalSize&quot;:{&quot;size1&quot;:13.3},&quot;minSize&quot;:{&quot;size1&quot;:13.3},&quot;maxSize&quot;:{&quot;size1&quot;:13.3},&quot;edge&quot;:{&quot;left&quot;:true,&quot;top&quot;:true,&quot;right&quot;:true,&quot;bottom&quot;:true},&quot;backgroundInfo&quot;:[{&quot;type&quot;:&quot;navigation&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1.69,&quot;top&quot;:0.425,&quot;right&quot;:1.692,&quot;bottom&quot;:0.425},&quot;edge&quot;:{&quot;left&quot;:true,&quot;top&quot;:true,&quot;right&quot;:true,&quot;bottom&quot;:false}},{&quot;direction&quot;:0,&quot;horizontalAlign&quot;:-1,&quot;verticalAlign&quot;:-1,&quot;type&quot;:0,&quot;diagramDirection&quot;:0,&quot;canSetOverLayout&quot;:0,&quot;isOverLayout&quot;:0,&quot;margin&quot;:{&quot;left&quot;:1.69,&quot;top&quot;:1.27,&quot;right&quot;:1.69,&quot;bottom&quot;:2.54},&quot;edge&quot;:{&quot;left&quot;:true,&quot;top&quot;:false,&quot;right&quot;:true,&quot;bottom&quot;:true}}]}"/>
  <p:tag name="KSO_WM_SLIDE_CAN_ADD_NAVIGATION" val="1"/>
  <p:tag name="KSO_WM_SLIDE_BACKGROUND" val="[&quot;navigation&quot;]"/>
  <p:tag name="KSO_WM_SLIDE_RATIO" val="1.777778"/>
  <p:tag name="KSO_WM_SLIDE_ID" val="custom20204264_31"/>
  <p:tag name="KSO_WM_TEMPLATE_SUBCATEGORY" val="0"/>
  <p:tag name="KSO_WM_TEMPLATE_MASTER_TYPE" val="1"/>
  <p:tag name="KSO_WM_TEMPLATE_COLOR_TYPE" val="1"/>
  <p:tag name="KSO_WM_SLIDE_TYPE" val="text"/>
  <p:tag name="KSO_WM_SLIDE_SUBTYPE" val="diag"/>
  <p:tag name="KSO_WM_SLIDE_ITEM_CNT" val="6"/>
  <p:tag name="KSO_WM_SLIDE_INDEX" val="31"/>
  <p:tag name="KSO_WM_SLIDE_SIZE" val="847.887*719.492"/>
  <p:tag name="KSO_WM_SLIDE_POSITION" val="55.875*-112.731"/>
  <p:tag name="KSO_WM_DIAGRAM_GROUP_CODE" val="n1-1"/>
  <p:tag name="KSO_WM_SLIDE_DIAGTYPE" val="n"/>
  <p:tag name="KSO_WM_TAG_VERSION" val="1.0"/>
  <p:tag name="KSO_WM_BEAUTIFY_FLAG" val="#wm#"/>
  <p:tag name="KSO_WM_TEMPLATE_CATEGORY" val="custom"/>
  <p:tag name="KSO_WM_TEMPLATE_INDEX" val="20204264"/>
  <p:tag name="KSO_WM_SLIDE_LAYOUT" val="a_i_n"/>
  <p:tag name="KSO_WM_SLIDE_LAYOUT_CNT" val="1_1_1"/>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SUBTYPE" val="h"/>
  <p:tag name="KSO_WM_UNIT_TYPE" val="i"/>
  <p:tag name="KSO_WM_UNIT_INDEX" val="1"/>
  <p:tag name="KSO_WM_UNIT_ID" val="custom20204264_21*i*1"/>
  <p:tag name="KSO_WM_TEMPLATE_CATEGORY" val="custom"/>
  <p:tag name="KSO_WM_TEMPLATE_INDEX" val="20204264"/>
  <p:tag name="KSO_WM_UNIT_BK_DARK_LIGHT" val="2"/>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0"/>
</p:tagLst>
</file>

<file path=ppt/tags/tag25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i"/>
  <p:tag name="KSO_WM_UNIT_INDEX" val="2"/>
  <p:tag name="KSO_WM_UNIT_ID" val="custom20204264_21*i*2"/>
  <p:tag name="KSO_WM_TEMPLATE_CATEGORY" val="custom"/>
  <p:tag name="KSO_WM_TEMPLATE_INDEX" val="20204264"/>
  <p:tag name="KSO_WM_UNIT_LAYERLEVEL" val="1"/>
  <p:tag name="KSO_WM_TAG_VERSION" val="1.0"/>
  <p:tag name="KSO_WM_BEAUTIFY_FLAG" val="#wm#"/>
  <p:tag name="KSO_WM_UNIT_USESOURCEFORMAT_APPLY" val="0"/>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i"/>
  <p:tag name="KSO_WM_UNIT_INDEX" val="3"/>
  <p:tag name="KSO_WM_UNIT_ID" val="custom20204264_21*i*3"/>
  <p:tag name="KSO_WM_TEMPLATE_CATEGORY" val="custom"/>
  <p:tag name="KSO_WM_TEMPLATE_INDEX" val="20204264"/>
  <p:tag name="KSO_WM_UNIT_LAYERLEVEL" val="1"/>
  <p:tag name="KSO_WM_TAG_VERSION" val="1.0"/>
  <p:tag name="KSO_WM_BEAUTIFY_FLAG" val="#wm#"/>
  <p:tag name="KSO_WM_UNIT_USESOURCEFORMAT_APPLY" val="0"/>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0.xml><?xml version="1.0" encoding="utf-8"?>
<p:tagLst xmlns:p="http://schemas.openxmlformats.org/presentationml/2006/main">
  <p:tag name="KSO_WM_UNIT_DEFAULT_FONT" val="28;32;4"/>
  <p:tag name="KSO_WM_UNIT_BLOCK" val="0"/>
  <p:tag name="KSO_WM_UNIT_ISCONTENTSTITLE" val="0"/>
  <p:tag name="KSO_WM_UNIT_PRESET_TEXT" val="单击此处添加大标题"/>
  <p:tag name="KSO_WM_UNIT_NOCLEAR" val="0"/>
  <p:tag name="KSO_WM_UNIT_VALUE" val="30"/>
  <p:tag name="KSO_WM_UNIT_HIGHLIGHT" val="0"/>
  <p:tag name="KSO_WM_UNIT_COMPATIBLE" val="0"/>
  <p:tag name="KSO_WM_UNIT_DIAGRAM_ISNUMVISUAL" val="0"/>
  <p:tag name="KSO_WM_UNIT_DIAGRAM_ISREFERUNIT" val="0"/>
  <p:tag name="KSO_WM_DIAGRAM_GROUP_CODE" val="l1-3"/>
  <p:tag name="KSO_WM_UNIT_TYPE" val="a"/>
  <p:tag name="KSO_WM_UNIT_INDEX" val="1"/>
  <p:tag name="KSO_WM_UNIT_ID" val="custom20204264_21*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1_1"/>
  <p:tag name="KSO_WM_UNIT_ID" val="custom20204264_21*l_h_i*1_1_1"/>
  <p:tag name="KSO_WM_TEMPLATE_CATEGORY" val="custom"/>
  <p:tag name="KSO_WM_TEMPLATE_INDEX" val="20204264"/>
  <p:tag name="KSO_WM_UNIT_LAYERLEVEL" val="1_1_1"/>
  <p:tag name="KSO_WM_TAG_VERSION" val="1.0"/>
  <p:tag name="KSO_WM_BEAUTIFY_FLAG" val="#wm#"/>
  <p:tag name="KSO_WM_UNIT_LINE_FORE_SCHEMECOLOR_INDEX" val="5"/>
  <p:tag name="KSO_WM_UNIT_LINE_FILL_TYPE" val="2"/>
  <p:tag name="KSO_WM_UNIT_USESOURCEFORMAT_APPLY" val="0"/>
</p:tagLst>
</file>

<file path=ppt/tags/tag26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2_1"/>
  <p:tag name="KSO_WM_UNIT_ID" val="custom20204264_21*l_h_i*1_2_1"/>
  <p:tag name="KSO_WM_TEMPLATE_CATEGORY" val="custom"/>
  <p:tag name="KSO_WM_TEMPLATE_INDEX" val="20204264"/>
  <p:tag name="KSO_WM_UNIT_LAYERLEVEL" val="1_1_1"/>
  <p:tag name="KSO_WM_TAG_VERSION" val="1.0"/>
  <p:tag name="KSO_WM_BEAUTIFY_FLAG" val="#wm#"/>
  <p:tag name="KSO_WM_UNIT_LINE_FORE_SCHEMECOLOR_INDEX" val="6"/>
  <p:tag name="KSO_WM_UNIT_LINE_FILL_TYPE" val="2"/>
  <p:tag name="KSO_WM_UNIT_USESOURCEFORMAT_APPLY" val="0"/>
</p:tagLst>
</file>

<file path=ppt/tags/tag26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3_1"/>
  <p:tag name="KSO_WM_UNIT_ID" val="custom20204264_21*l_h_i*1_3_1"/>
  <p:tag name="KSO_WM_TEMPLATE_CATEGORY" val="custom"/>
  <p:tag name="KSO_WM_TEMPLATE_INDEX" val="20204264"/>
  <p:tag name="KSO_WM_UNIT_LAYERLEVEL" val="1_1_1"/>
  <p:tag name="KSO_WM_TAG_VERSION" val="1.0"/>
  <p:tag name="KSO_WM_BEAUTIFY_FLAG" val="#wm#"/>
  <p:tag name="KSO_WM_UNIT_LINE_FORE_SCHEMECOLOR_INDEX" val="6"/>
  <p:tag name="KSO_WM_UNIT_LINE_FILL_TYPE" val="2"/>
  <p:tag name="KSO_WM_UNIT_USESOURCEFORMAT_APPLY" val="0"/>
</p:tagLst>
</file>

<file path=ppt/tags/tag26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4_1"/>
  <p:tag name="KSO_WM_UNIT_ID" val="custom20204264_21*l_h_i*1_4_1"/>
  <p:tag name="KSO_WM_TEMPLATE_CATEGORY" val="custom"/>
  <p:tag name="KSO_WM_TEMPLATE_INDEX" val="20204264"/>
  <p:tag name="KSO_WM_UNIT_LAYERLEVEL" val="1_1_1"/>
  <p:tag name="KSO_WM_TAG_VERSION" val="1.0"/>
  <p:tag name="KSO_WM_BEAUTIFY_FLAG" val="#wm#"/>
  <p:tag name="KSO_WM_UNIT_LINE_FORE_SCHEMECOLOR_INDEX" val="6"/>
  <p:tag name="KSO_WM_UNIT_LINE_FILL_TYPE" val="2"/>
  <p:tag name="KSO_WM_UNIT_USESOURCEFORMAT_APPLY" val="0"/>
</p:tagLst>
</file>

<file path=ppt/tags/tag26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1_2"/>
  <p:tag name="KSO_WM_UNIT_ID" val="custom20204264_21*l_h_i*1_1_2"/>
  <p:tag name="KSO_WM_TEMPLATE_CATEGORY" val="custom"/>
  <p:tag name="KSO_WM_TEMPLATE_INDEX" val="20204264"/>
  <p:tag name="KSO_WM_UNIT_LAYERLEVEL" val="1_1_1"/>
  <p:tag name="KSO_WM_TAG_VERSION" val="1.0"/>
  <p:tag name="KSO_WM_BEAUTIFY_FLAG" val="#wm#"/>
  <p:tag name="KSO_WM_UNIT_FILL_FORE_SCHEMECOLOR_INDEX" val="5"/>
  <p:tag name="KSO_WM_UNIT_FILL_TYPE" val="1"/>
  <p:tag name="KSO_WM_UNIT_USESOURCEFORMAT_APPLY" val="0"/>
</p:tagLst>
</file>

<file path=ppt/tags/tag266.xml><?xml version="1.0" encoding="utf-8"?>
<p:tagLst xmlns:p="http://schemas.openxmlformats.org/presentationml/2006/main">
  <p:tag name="KSO_WM_UNIT_PRESET_TEXT" val="单击此处输入你的正文，文字是您思想的提炼，为了最终演示发布的良好效果，请尽量言简意赅的阐述观点；根据需要可酌情增减文字。"/>
  <p:tag name="KSO_WM_UNIT_NOCLEAR" val="0"/>
  <p:tag name="KSO_WM_UNIT_HIGHLIGHT" val="0"/>
  <p:tag name="KSO_WM_UNIT_COMPATIBLE" val="0"/>
  <p:tag name="KSO_WM_UNIT_DIAGRAM_ISNUMVISUAL" val="0"/>
  <p:tag name="KSO_WM_UNIT_DIAGRAM_ISREFERUNIT" val="0"/>
  <p:tag name="KSO_WM_DIAGRAM_GROUP_CODE" val="l1-3"/>
  <p:tag name="KSO_WM_UNIT_TYPE" val="l_h_f"/>
  <p:tag name="KSO_WM_UNIT_INDEX" val="1_1_1"/>
  <p:tag name="KSO_WM_UNIT_ID" val="custom20204264_21*l_h_f*1_1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267.xml><?xml version="1.0" encoding="utf-8"?>
<p:tagLst xmlns:p="http://schemas.openxmlformats.org/presentationml/2006/main">
  <p:tag name="KSO_WM_UNIT_ISCONTENTSTITLE" val="0"/>
  <p:tag name="KSO_WM_UNIT_PRESET_TEXT" val="单击此处添加小标题"/>
  <p:tag name="KSO_WM_UNIT_NOCLEAR" val="0"/>
  <p:tag name="KSO_WM_UNIT_HIGHLIGHT" val="0"/>
  <p:tag name="KSO_WM_UNIT_COMPATIBLE" val="0"/>
  <p:tag name="KSO_WM_UNIT_DIAGRAM_ISNUMVISUAL" val="0"/>
  <p:tag name="KSO_WM_UNIT_DIAGRAM_ISREFERUNIT" val="0"/>
  <p:tag name="KSO_WM_DIAGRAM_GROUP_CODE" val="l1-3"/>
  <p:tag name="KSO_WM_UNIT_TYPE" val="l_h_a"/>
  <p:tag name="KSO_WM_UNIT_INDEX" val="1_1_1"/>
  <p:tag name="KSO_WM_UNIT_ID" val="custom20204264_21*l_h_a*1_1_1"/>
  <p:tag name="KSO_WM_TEMPLATE_CATEGORY" val="custom"/>
  <p:tag name="KSO_WM_TEMPLATE_INDEX" val="20204264"/>
  <p:tag name="KSO_WM_UNIT_LAYERLEVEL" val="1_1_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268.xml><?xml version="1.0" encoding="utf-8"?>
<p:tagLst xmlns:p="http://schemas.openxmlformats.org/presentationml/2006/main">
  <p:tag name="KSO_WM_UNIT_PRESET_TEXT" val="单击此处输入你的正文，文字是您思想的提炼，为了最终演示发布的良好效果，请尽量言简意赅的阐述观点；根据需要可酌情增减文字。"/>
  <p:tag name="KSO_WM_UNIT_NOCLEAR" val="0"/>
  <p:tag name="KSO_WM_UNIT_HIGHLIGHT" val="0"/>
  <p:tag name="KSO_WM_UNIT_COMPATIBLE" val="0"/>
  <p:tag name="KSO_WM_UNIT_DIAGRAM_ISNUMVISUAL" val="0"/>
  <p:tag name="KSO_WM_UNIT_DIAGRAM_ISREFERUNIT" val="0"/>
  <p:tag name="KSO_WM_DIAGRAM_GROUP_CODE" val="l1-3"/>
  <p:tag name="KSO_WM_UNIT_TYPE" val="l_h_f"/>
  <p:tag name="KSO_WM_UNIT_INDEX" val="1_3_1"/>
  <p:tag name="KSO_WM_UNIT_ID" val="custom20204264_21*l_h_f*1_3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269.xml><?xml version="1.0" encoding="utf-8"?>
<p:tagLst xmlns:p="http://schemas.openxmlformats.org/presentationml/2006/main">
  <p:tag name="KSO_WM_UNIT_ISCONTENTSTITLE" val="0"/>
  <p:tag name="KSO_WM_UNIT_PRESET_TEXT" val="单击此处添加小标题"/>
  <p:tag name="KSO_WM_UNIT_NOCLEAR" val="0"/>
  <p:tag name="KSO_WM_UNIT_HIGHLIGHT" val="0"/>
  <p:tag name="KSO_WM_UNIT_COMPATIBLE" val="0"/>
  <p:tag name="KSO_WM_UNIT_DIAGRAM_ISNUMVISUAL" val="0"/>
  <p:tag name="KSO_WM_UNIT_DIAGRAM_ISREFERUNIT" val="0"/>
  <p:tag name="KSO_WM_DIAGRAM_GROUP_CODE" val="l1-3"/>
  <p:tag name="KSO_WM_UNIT_TYPE" val="l_h_a"/>
  <p:tag name="KSO_WM_UNIT_INDEX" val="1_3_1"/>
  <p:tag name="KSO_WM_UNIT_ID" val="custom20204264_21*l_h_a*1_3_1"/>
  <p:tag name="KSO_WM_TEMPLATE_CATEGORY" val="custom"/>
  <p:tag name="KSO_WM_TEMPLATE_INDEX" val="20204264"/>
  <p:tag name="KSO_WM_UNIT_LAYERLEVEL" val="1_1_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0.xml><?xml version="1.0" encoding="utf-8"?>
<p:tagLst xmlns:p="http://schemas.openxmlformats.org/presentationml/2006/main">
  <p:tag name="KSO_WM_UNIT_PRESET_TEXT" val="单击此处输入你的正文，文字是您思想的提炼，为了最终演示发布的良好效果，请尽量言简意赅的阐述观点；根据需要可酌情增减文字。"/>
  <p:tag name="KSO_WM_UNIT_NOCLEAR" val="0"/>
  <p:tag name="KSO_WM_UNIT_HIGHLIGHT" val="0"/>
  <p:tag name="KSO_WM_UNIT_COMPATIBLE" val="0"/>
  <p:tag name="KSO_WM_UNIT_DIAGRAM_ISNUMVISUAL" val="0"/>
  <p:tag name="KSO_WM_UNIT_DIAGRAM_ISREFERUNIT" val="0"/>
  <p:tag name="KSO_WM_DIAGRAM_GROUP_CODE" val="l1-3"/>
  <p:tag name="KSO_WM_UNIT_TYPE" val="l_h_f"/>
  <p:tag name="KSO_WM_UNIT_INDEX" val="1_2_1"/>
  <p:tag name="KSO_WM_UNIT_ID" val="custom20204264_21*l_h_f*1_2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271.xml><?xml version="1.0" encoding="utf-8"?>
<p:tagLst xmlns:p="http://schemas.openxmlformats.org/presentationml/2006/main">
  <p:tag name="KSO_WM_UNIT_ISCONTENTSTITLE" val="0"/>
  <p:tag name="KSO_WM_UNIT_PRESET_TEXT" val="单击此处添加小标题"/>
  <p:tag name="KSO_WM_UNIT_NOCLEAR" val="0"/>
  <p:tag name="KSO_WM_UNIT_HIGHLIGHT" val="0"/>
  <p:tag name="KSO_WM_UNIT_COMPATIBLE" val="0"/>
  <p:tag name="KSO_WM_UNIT_DIAGRAM_ISNUMVISUAL" val="0"/>
  <p:tag name="KSO_WM_UNIT_DIAGRAM_ISREFERUNIT" val="0"/>
  <p:tag name="KSO_WM_DIAGRAM_GROUP_CODE" val="l1-3"/>
  <p:tag name="KSO_WM_UNIT_TYPE" val="l_h_a"/>
  <p:tag name="KSO_WM_UNIT_INDEX" val="1_2_1"/>
  <p:tag name="KSO_WM_UNIT_ID" val="custom20204264_21*l_h_a*1_2_1"/>
  <p:tag name="KSO_WM_TEMPLATE_CATEGORY" val="custom"/>
  <p:tag name="KSO_WM_TEMPLATE_INDEX" val="20204264"/>
  <p:tag name="KSO_WM_UNIT_LAYERLEVEL" val="1_1_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272.xml><?xml version="1.0" encoding="utf-8"?>
<p:tagLst xmlns:p="http://schemas.openxmlformats.org/presentationml/2006/main">
  <p:tag name="KSO_WM_UNIT_PRESET_TEXT" val="单击此处输入你的正文，文字是您思想的提炼，为了最终演示发布的良好效果，请尽量言简意赅的阐述观点；根据需要可酌情增减文字。"/>
  <p:tag name="KSO_WM_UNIT_NOCLEAR" val="0"/>
  <p:tag name="KSO_WM_UNIT_HIGHLIGHT" val="0"/>
  <p:tag name="KSO_WM_UNIT_COMPATIBLE" val="0"/>
  <p:tag name="KSO_WM_UNIT_DIAGRAM_ISNUMVISUAL" val="0"/>
  <p:tag name="KSO_WM_UNIT_DIAGRAM_ISREFERUNIT" val="0"/>
  <p:tag name="KSO_WM_DIAGRAM_GROUP_CODE" val="l1-3"/>
  <p:tag name="KSO_WM_UNIT_TYPE" val="l_h_f"/>
  <p:tag name="KSO_WM_UNIT_INDEX" val="1_4_1"/>
  <p:tag name="KSO_WM_UNIT_ID" val="custom20204264_21*l_h_f*1_4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273.xml><?xml version="1.0" encoding="utf-8"?>
<p:tagLst xmlns:p="http://schemas.openxmlformats.org/presentationml/2006/main">
  <p:tag name="KSO_WM_UNIT_ISCONTENTSTITLE" val="0"/>
  <p:tag name="KSO_WM_UNIT_PRESET_TEXT" val="单击此处添加小标题"/>
  <p:tag name="KSO_WM_UNIT_NOCLEAR" val="0"/>
  <p:tag name="KSO_WM_UNIT_HIGHLIGHT" val="0"/>
  <p:tag name="KSO_WM_UNIT_COMPATIBLE" val="0"/>
  <p:tag name="KSO_WM_UNIT_DIAGRAM_ISNUMVISUAL" val="0"/>
  <p:tag name="KSO_WM_UNIT_DIAGRAM_ISREFERUNIT" val="0"/>
  <p:tag name="KSO_WM_DIAGRAM_GROUP_CODE" val="l1-3"/>
  <p:tag name="KSO_WM_UNIT_TYPE" val="l_h_a"/>
  <p:tag name="KSO_WM_UNIT_INDEX" val="1_4_1"/>
  <p:tag name="KSO_WM_UNIT_ID" val="custom20204264_21*l_h_a*1_4_1"/>
  <p:tag name="KSO_WM_TEMPLATE_CATEGORY" val="custom"/>
  <p:tag name="KSO_WM_TEMPLATE_INDEX" val="20204264"/>
  <p:tag name="KSO_WM_UNIT_LAYERLEVEL" val="1_1_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27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2_2"/>
  <p:tag name="KSO_WM_UNIT_ID" val="custom20204264_21*l_h_i*1_2_2"/>
  <p:tag name="KSO_WM_TEMPLATE_CATEGORY" val="custom"/>
  <p:tag name="KSO_WM_TEMPLATE_INDEX" val="20204264"/>
  <p:tag name="KSO_WM_UNIT_LAYERLEVEL" val="1_1_1"/>
  <p:tag name="KSO_WM_TAG_VERSION" val="1.0"/>
  <p:tag name="KSO_WM_BEAUTIFY_FLAG" val="#wm#"/>
  <p:tag name="KSO_WM_UNIT_FILL_FORE_SCHEMECOLOR_INDEX" val="6"/>
  <p:tag name="KSO_WM_UNIT_FILL_TYPE" val="1"/>
  <p:tag name="KSO_WM_UNIT_USESOURCEFORMAT_APPLY" val="0"/>
</p:tagLst>
</file>

<file path=ppt/tags/tag27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4_2"/>
  <p:tag name="KSO_WM_UNIT_ID" val="custom20204264_21*l_h_i*1_4_2"/>
  <p:tag name="KSO_WM_TEMPLATE_CATEGORY" val="custom"/>
  <p:tag name="KSO_WM_TEMPLATE_INDEX" val="20204264"/>
  <p:tag name="KSO_WM_UNIT_LAYERLEVEL" val="1_1_1"/>
  <p:tag name="KSO_WM_TAG_VERSION" val="1.0"/>
  <p:tag name="KSO_WM_BEAUTIFY_FLAG" val="#wm#"/>
  <p:tag name="KSO_WM_UNIT_FILL_FORE_SCHEMECOLOR_INDEX" val="6"/>
  <p:tag name="KSO_WM_UNIT_FILL_TYPE" val="1"/>
  <p:tag name="KSO_WM_UNIT_USESOURCEFORMAT_APPLY" val="0"/>
</p:tagLst>
</file>

<file path=ppt/tags/tag27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3_2"/>
  <p:tag name="KSO_WM_UNIT_ID" val="custom20204264_21*l_h_i*1_3_2"/>
  <p:tag name="KSO_WM_TEMPLATE_CATEGORY" val="custom"/>
  <p:tag name="KSO_WM_TEMPLATE_INDEX" val="20204264"/>
  <p:tag name="KSO_WM_UNIT_LAYERLEVEL" val="1_1_1"/>
  <p:tag name="KSO_WM_TAG_VERSION" val="1.0"/>
  <p:tag name="KSO_WM_BEAUTIFY_FLAG" val="#wm#"/>
  <p:tag name="KSO_WM_UNIT_FILL_FORE_SCHEMECOLOR_INDEX" val="5"/>
  <p:tag name="KSO_WM_UNIT_FILL_TYPE" val="1"/>
  <p:tag name="KSO_WM_UNIT_USESOURCEFORMAT_APPLY" val="0"/>
</p:tagLst>
</file>

<file path=ppt/tags/tag27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SUBTYPE" val="h"/>
  <p:tag name="KSO_WM_UNIT_TYPE" val="i"/>
  <p:tag name="KSO_WM_UNIT_INDEX" val="1"/>
  <p:tag name="KSO_WM_UNIT_ID" val="custom20204264_31*i*1"/>
  <p:tag name="KSO_WM_TEMPLATE_CATEGORY" val="custom"/>
  <p:tag name="KSO_WM_TEMPLATE_INDEX" val="20204264"/>
  <p:tag name="KSO_WM_UNIT_BK_DARK_LIGHT" val="2"/>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0"/>
</p:tagLst>
</file>

<file path=ppt/tags/tag278.xml><?xml version="1.0" encoding="utf-8"?>
<p:tagLst xmlns:p="http://schemas.openxmlformats.org/presentationml/2006/main">
  <p:tag name="KSO_WM_UNIT_DEFAULT_FONT" val="28;32;4"/>
  <p:tag name="KSO_WM_UNIT_BLOCK" val="0"/>
  <p:tag name="KSO_WM_UNIT_ISCONTENTSTITLE" val="0"/>
  <p:tag name="KSO_WM_UNIT_PRESET_TEXT" val="单击此处添加大标题"/>
  <p:tag name="KSO_WM_UNIT_NOCLEAR" val="0"/>
  <p:tag name="KSO_WM_UNIT_VALUE" val="30"/>
  <p:tag name="KSO_WM_UNIT_HIGHLIGHT" val="0"/>
  <p:tag name="KSO_WM_UNIT_COMPATIBLE" val="0"/>
  <p:tag name="KSO_WM_UNIT_DIAGRAM_ISNUMVISUAL" val="0"/>
  <p:tag name="KSO_WM_UNIT_DIAGRAM_ISREFERUNIT" val="0"/>
  <p:tag name="KSO_WM_DIAGRAM_GROUP_CODE" val="n1-1"/>
  <p:tag name="KSO_WM_UNIT_TYPE" val="a"/>
  <p:tag name="KSO_WM_UNIT_INDEX" val="1"/>
  <p:tag name="KSO_WM_UNIT_ID" val="custom20204264_31*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27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h"/>
  <p:tag name="KSO_WM_UNIT_TYPE" val="i"/>
  <p:tag name="KSO_WM_UNIT_INDEX" val="1"/>
  <p:tag name="KSO_WM_UNIT_ID" val="custom20204264_25*i*1"/>
  <p:tag name="KSO_WM_TEMPLATE_CATEGORY" val="custom"/>
  <p:tag name="KSO_WM_TEMPLATE_INDEX" val="20204264"/>
  <p:tag name="KSO_WM_UNIT_BK_DARK_LIGHT" val="2"/>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0"/>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0.xml><?xml version="1.0" encoding="utf-8"?>
<p:tagLst xmlns:p="http://schemas.openxmlformats.org/presentationml/2006/main">
  <p:tag name="KSO_WM_UNIT_DEFAULT_FONT" val="28;32;4"/>
  <p:tag name="KSO_WM_UNIT_BLOCK" val="0"/>
  <p:tag name="KSO_WM_UNIT_ISCONTENTSTITLE" val="0"/>
  <p:tag name="KSO_WM_UNIT_PRESET_TEXT" val="单击此处添加大标题"/>
  <p:tag name="KSO_WM_UNIT_NOCLEAR" val="0"/>
  <p:tag name="KSO_WM_UNIT_VALUE" val="30"/>
  <p:tag name="KSO_WM_UNIT_HIGHLIGHT" val="0"/>
  <p:tag name="KSO_WM_UNIT_COMPATIBLE" val="0"/>
  <p:tag name="KSO_WM_UNIT_DIAGRAM_ISNUMVISUAL" val="0"/>
  <p:tag name="KSO_WM_UNIT_DIAGRAM_ISREFERUNIT" val="0"/>
  <p:tag name="KSO_WM_DIAGRAM_GROUP_CODE" val="m1-1"/>
  <p:tag name="KSO_WM_UNIT_TYPE" val="a"/>
  <p:tag name="KSO_WM_UNIT_INDEX" val="1"/>
  <p:tag name="KSO_WM_UNIT_ID" val="custom20204264_25*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281.xml><?xml version="1.0" encoding="utf-8"?>
<p:tagLst xmlns:p="http://schemas.openxmlformats.org/presentationml/2006/main">
  <p:tag name="KSO_WM_UNIT_PRESET_TEXT" val="单击此处输入你的正文，文字是您思想的提炼，为了最终演示发布的良好效果，请尽量言简意赅的阐述观点；根据需要可酌情增减文字。"/>
  <p:tag name="KSO_WM_UNIT_NOCLEAR" val="0"/>
  <p:tag name="KSO_WM_UNIT_HIGHLIGHT" val="0"/>
  <p:tag name="KSO_WM_UNIT_COMPATIBLE" val="0"/>
  <p:tag name="KSO_WM_UNIT_DIAGRAM_ISNUMVISUAL" val="0"/>
  <p:tag name="KSO_WM_UNIT_DIAGRAM_ISREFERUNIT" val="0"/>
  <p:tag name="KSO_WM_DIAGRAM_GROUP_CODE" val="l1-3"/>
  <p:tag name="KSO_WM_UNIT_TYPE" val="l_h_f"/>
  <p:tag name="KSO_WM_UNIT_INDEX" val="1_2_1"/>
  <p:tag name="KSO_WM_UNIT_ID" val="custom20204264_21*l_h_f*1_2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282.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normalSize&quot;:{&quot;size1&quot;:13.3},&quot;minSize&quot;:{&quot;size1&quot;:13.3},&quot;maxSize&quot;:{&quot;size1&quot;:13.3},&quot;edge&quot;:{&quot;left&quot;:true,&quot;top&quot;:true,&quot;right&quot;:true,&quot;bottom&quot;:true},&quot;backgroundInfo&quot;:[{&quot;type&quot;:&quot;navigation&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1.69,&quot;top&quot;:0.425,&quot;right&quot;:1.692,&quot;bottom&quot;:0.425},&quot;edge&quot;:{&quot;left&quot;:true,&quot;top&quot;:true,&quot;right&quot;:true,&quot;bottom&quot;:false}},{&quot;direction&quot;:0,&quot;horizontalAlign&quot;:-1,&quot;verticalAlign&quot;:-1,&quot;type&quot;:0,&quot;diagramDirection&quot;:0,&quot;canSetOverLayout&quot;:0,&quot;isOverLayout&quot;:0,&quot;margin&quot;:{&quot;left&quot;:1.69,&quot;top&quot;:1.27,&quot;right&quot;:1.69,&quot;bottom&quot;:2.54},&quot;edge&quot;:{&quot;left&quot;:true,&quot;top&quot;:false,&quot;right&quot;:true,&quot;bottom&quot;:true}}]}"/>
  <p:tag name="KSO_WM_SLIDE_CAN_ADD_NAVIGATION" val="1"/>
  <p:tag name="KSO_WM_SLIDE_BACKGROUND" val="[&quot;navigation&quot;]"/>
  <p:tag name="KSO_WM_SLIDE_RATIO" val="1.777778"/>
  <p:tag name="KSO_WM_SLIDE_ID" val="custom20204264_21"/>
  <p:tag name="KSO_WM_TEMPLATE_SUBCATEGORY" val="0"/>
  <p:tag name="KSO_WM_TEMPLATE_MASTER_TYPE" val="1"/>
  <p:tag name="KSO_WM_TEMPLATE_COLOR_TYPE" val="1"/>
  <p:tag name="KSO_WM_SLIDE_TYPE" val="text"/>
  <p:tag name="KSO_WM_SLIDE_SUBTYPE" val="diag"/>
  <p:tag name="KSO_WM_SLIDE_ITEM_CNT" val="4"/>
  <p:tag name="KSO_WM_SLIDE_INDEX" val="21"/>
  <p:tag name="KSO_WM_SLIDE_SIZE" val="866.553*361.219"/>
  <p:tag name="KSO_WM_SLIDE_POSITION" val="46.5421*119.438"/>
  <p:tag name="KSO_WM_DIAGRAM_GROUP_CODE" val="l1-3"/>
  <p:tag name="KSO_WM_SLIDE_DIAGTYPE" val="l"/>
  <p:tag name="KSO_WM_TAG_VERSION" val="1.0"/>
  <p:tag name="KSO_WM_BEAUTIFY_FLAG" val="#wm#"/>
  <p:tag name="KSO_WM_TEMPLATE_CATEGORY" val="custom"/>
  <p:tag name="KSO_WM_TEMPLATE_INDEX" val="20204264"/>
  <p:tag name="KSO_WM_SLIDE_LAYOUT" val="a_i_l"/>
  <p:tag name="KSO_WM_SLIDE_LAYOUT_CNT" val="1_1_1"/>
</p:tagLst>
</file>

<file path=ppt/tags/tag2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custom20204264_17*i*2"/>
  <p:tag name="KSO_WM_TEMPLATE_CATEGORY" val="custom"/>
  <p:tag name="KSO_WM_TEMPLATE_INDEX" val="20204264"/>
  <p:tag name="KSO_WM_UNIT_LAYERLEVEL" val="1"/>
  <p:tag name="KSO_WM_TAG_VERSION" val="1.0"/>
  <p:tag name="KSO_WM_BEAUTIFY_FLAG" val="#wm#"/>
</p:tagLst>
</file>

<file path=ppt/tags/tag2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custom20204264_17*i*3"/>
  <p:tag name="KSO_WM_TEMPLATE_CATEGORY" val="custom"/>
  <p:tag name="KSO_WM_TEMPLATE_INDEX" val="20204264"/>
  <p:tag name="KSO_WM_UNIT_LAYERLEVEL" val="1"/>
  <p:tag name="KSO_WM_TAG_VERSION" val="1.0"/>
  <p:tag name="KSO_WM_BEAUTIFY_FLAG" val="#wm#"/>
</p:tagLst>
</file>

<file path=ppt/tags/tag28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190039_3*m_h_i*1_1_1"/>
  <p:tag name="KSO_WM_TEMPLATE_CATEGORY" val="diagram"/>
  <p:tag name="KSO_WM_TEMPLATE_INDEX" val="20190039"/>
  <p:tag name="KSO_WM_UNIT_LAYERLEVEL" val="1_1_1"/>
  <p:tag name="KSO_WM_TAG_VERSION" val="1.0"/>
  <p:tag name="KSO_WM_BEAUTIFY_FLAG" val="#wm#"/>
  <p:tag name="KSO_WM_UNIT_FILL_FORE_SCHEMECOLOR_INDEX" val="5"/>
  <p:tag name="KSO_WM_UNIT_FILL_TYPE" val="1"/>
  <p:tag name="KSO_WM_UNIT_LINE_FORE_SCHEMECOLOR_INDEX" val="5"/>
  <p:tag name="KSO_WM_UNIT_LINE_FILL_TYPE" val="2"/>
  <p:tag name="KSO_WM_UNIT_TEXT_FILL_FORE_SCHEMECOLOR_INDEX" val="13"/>
  <p:tag name="KSO_WM_UNIT_TEXT_FILL_TYPE" val="1"/>
</p:tagLst>
</file>

<file path=ppt/tags/tag28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190039_3*m_h_i*1_1_2"/>
  <p:tag name="KSO_WM_TEMPLATE_CATEGORY" val="diagram"/>
  <p:tag name="KSO_WM_TEMPLATE_INDEX" val="20190039"/>
  <p:tag name="KSO_WM_UNIT_LAYERLEVEL" val="1_1_1"/>
  <p:tag name="KSO_WM_TAG_VERSION" val="1.0"/>
  <p:tag name="KSO_WM_BEAUTIFY_FLAG" val="#wm#"/>
  <p:tag name="KSO_WM_UNIT_FILL_FORE_SCHEMECOLOR_INDEX" val="14"/>
  <p:tag name="KSO_WM_UNIT_FILL_TYPE" val="1"/>
  <p:tag name="KSO_WM_UNIT_LINE_FORE_SCHEMECOLOR_INDEX" val="5"/>
  <p:tag name="KSO_WM_UNIT_LINE_FILL_TYPE" val="2"/>
  <p:tag name="KSO_WM_UNIT_TEXT_FILL_FORE_SCHEMECOLOR_INDEX" val="13"/>
  <p:tag name="KSO_WM_UNIT_TEXT_FILL_TYPE" val="1"/>
</p:tagLst>
</file>

<file path=ppt/tags/tag28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3"/>
  <p:tag name="KSO_WM_UNIT_ID" val="diagram20190039_3*m_h_i*1_1_3"/>
  <p:tag name="KSO_WM_TEMPLATE_CATEGORY" val="diagram"/>
  <p:tag name="KSO_WM_TEMPLATE_INDEX" val="20190039"/>
  <p:tag name="KSO_WM_UNIT_LAYERLEVEL" val="1_1_1"/>
  <p:tag name="KSO_WM_TAG_VERSION" val="1.0"/>
  <p:tag name="KSO_WM_BEAUTIFY_FLAG" val="#wm#"/>
  <p:tag name="KSO_WM_UNIT_FILL_FORE_SCHEMECOLOR_INDEX" val="14"/>
  <p:tag name="KSO_WM_UNIT_FILL_TYPE" val="1"/>
  <p:tag name="KSO_WM_UNIT_LINE_FORE_SCHEMECOLOR_INDEX" val="5"/>
  <p:tag name="KSO_WM_UNIT_LINE_FILL_TYPE" val="2"/>
  <p:tag name="KSO_WM_UNIT_TEXT_FILL_FORE_SCHEMECOLOR_INDEX" val="2"/>
  <p:tag name="KSO_WM_UNIT_TEXT_FILL_TYPE" val="1"/>
</p:tagLst>
</file>

<file path=ppt/tags/tag288.xml><?xml version="1.0" encoding="utf-8"?>
<p:tagLst xmlns:p="http://schemas.openxmlformats.org/presentationml/2006/main">
  <p:tag name="KSO_WM_UNIT_VALUE" val="101*95"/>
  <p:tag name="KSO_WM_UNIT_HIGHLIGHT" val="0"/>
  <p:tag name="KSO_WM_UNIT_COMPATIBLE" val="0"/>
  <p:tag name="KSO_WM_UNIT_DIAGRAM_ISNUMVISUAL" val="0"/>
  <p:tag name="KSO_WM_UNIT_DIAGRAM_ISREFERUNIT" val="0"/>
  <p:tag name="KSO_WM_DIAGRAM_GROUP_CODE" val="m1-1"/>
  <p:tag name="KSO_WM_UNIT_TYPE" val="m_h_x"/>
  <p:tag name="KSO_WM_UNIT_INDEX" val="1_1_1"/>
  <p:tag name="KSO_WM_UNIT_ID" val="diagram20190039_3*m_h_x*1_1_1"/>
  <p:tag name="KSO_WM_TEMPLATE_CATEGORY" val="diagram"/>
  <p:tag name="KSO_WM_TEMPLATE_INDEX" val="20190039"/>
  <p:tag name="KSO_WM_UNIT_LAYERLEVEL" val="1_1_1"/>
  <p:tag name="KSO_WM_TAG_VERSION" val="1.0"/>
  <p:tag name="KSO_WM_BEAUTIFY_FLAG" val="#wm#"/>
  <p:tag name="KSO_WM_UNIT_FILL_FORE_SCHEMECOLOR_INDEX" val="5"/>
  <p:tag name="KSO_WM_UNIT_FILL_TYPE" val="1"/>
  <p:tag name="KSO_WM_UNIT_TEXT_FILL_FORE_SCHEMECOLOR_INDEX" val="13"/>
  <p:tag name="KSO_WM_UNIT_TEXT_FILL_TYPE" val="1"/>
</p:tagLst>
</file>

<file path=ppt/tags/tag289.xml><?xml version="1.0" encoding="utf-8"?>
<p:tagLst xmlns:p="http://schemas.openxmlformats.org/presentationml/2006/main">
  <p:tag name="KSO_WM_UNIT_SUBTYPE" val="a"/>
  <p:tag name="KSO_WM_UNIT_NOCLEAR" val="0"/>
  <p:tag name="KSO_WM_UNIT_VALUE" val="26"/>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190039_3*m_h_f*1_1_1"/>
  <p:tag name="KSO_WM_TEMPLATE_CATEGORY" val="diagram"/>
  <p:tag name="KSO_WM_TEMPLATE_INDEX" val="20190039"/>
  <p:tag name="KSO_WM_UNIT_LAYERLEVEL" val="1_1_1"/>
  <p:tag name="KSO_WM_TAG_VERSION" val="1.0"/>
  <p:tag name="KSO_WM_BEAUTIFY_FLAG" val="#wm#"/>
  <p:tag name="KSO_WM_UNIT_PRESET_TEXT" val="单击此处添加文本具体内容"/>
  <p:tag name="KSO_WM_UNIT_TEXT_FILL_FORE_SCHEMECOLOR_INDEX" val="13"/>
  <p:tag name="KSO_WM_UNIT_TEXT_FILL_TYPE" val="1"/>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0.xml><?xml version="1.0" encoding="utf-8"?>
<p:tagLst xmlns:p="http://schemas.openxmlformats.org/presentationml/2006/main">
  <p:tag name="KSO_WM_UNIT_ISCONTENTSTITLE" val="0"/>
  <p:tag name="KSO_WM_UNIT_ISNUMDGMTITLE" val="0"/>
  <p:tag name="KSO_WM_UNIT_NOCLEAR" val="0"/>
  <p:tag name="KSO_WM_UNIT_VALUE" val="8"/>
  <p:tag name="KSO_WM_UNIT_HIGHLIGHT" val="0"/>
  <p:tag name="KSO_WM_UNIT_COMPATIBLE" val="0"/>
  <p:tag name="KSO_WM_UNIT_DIAGRAM_ISNUMVISUAL" val="0"/>
  <p:tag name="KSO_WM_UNIT_DIAGRAM_ISREFERUNIT" val="0"/>
  <p:tag name="KSO_WM_DIAGRAM_GROUP_CODE" val="m1-1"/>
  <p:tag name="KSO_WM_UNIT_TYPE" val="m_h_a"/>
  <p:tag name="KSO_WM_UNIT_INDEX" val="1_1_1"/>
  <p:tag name="KSO_WM_UNIT_ID" val="diagram20190039_3*m_h_a*1_1_1"/>
  <p:tag name="KSO_WM_TEMPLATE_CATEGORY" val="diagram"/>
  <p:tag name="KSO_WM_TEMPLATE_INDEX" val="20190039"/>
  <p:tag name="KSO_WM_UNIT_LAYERLEVEL" val="1_1_1"/>
  <p:tag name="KSO_WM_TAG_VERSION" val="1.0"/>
  <p:tag name="KSO_WM_BEAUTIFY_FLAG" val="#wm#"/>
  <p:tag name="KSO_WM_UNIT_PRESET_TEXT" val="添加标题"/>
  <p:tag name="KSO_WM_UNIT_TEXT_FILL_FORE_SCHEMECOLOR_INDEX" val="13"/>
  <p:tag name="KSO_WM_UNIT_TEXT_FILL_TYPE" val="1"/>
</p:tagLst>
</file>

<file path=ppt/tags/tag29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190039_3*m_h_i*1_2_1"/>
  <p:tag name="KSO_WM_TEMPLATE_CATEGORY" val="diagram"/>
  <p:tag name="KSO_WM_TEMPLATE_INDEX" val="20190039"/>
  <p:tag name="KSO_WM_UNIT_LAYERLEVEL" val="1_1_1"/>
  <p:tag name="KSO_WM_TAG_VERSION" val="1.0"/>
  <p:tag name="KSO_WM_BEAUTIFY_FLAG" val="#wm#"/>
  <p:tag name="KSO_WM_UNIT_FILL_FORE_SCHEMECOLOR_INDEX" val="6"/>
  <p:tag name="KSO_WM_UNIT_FILL_TYPE" val="1"/>
  <p:tag name="KSO_WM_UNIT_LINE_FORE_SCHEMECOLOR_INDEX" val="6"/>
  <p:tag name="KSO_WM_UNIT_LINE_FILL_TYPE" val="2"/>
  <p:tag name="KSO_WM_UNIT_TEXT_FILL_FORE_SCHEMECOLOR_INDEX" val="13"/>
  <p:tag name="KSO_WM_UNIT_TEXT_FILL_TYPE" val="1"/>
</p:tagLst>
</file>

<file path=ppt/tags/tag29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190039_3*m_h_i*1_2_2"/>
  <p:tag name="KSO_WM_TEMPLATE_CATEGORY" val="diagram"/>
  <p:tag name="KSO_WM_TEMPLATE_INDEX" val="20190039"/>
  <p:tag name="KSO_WM_UNIT_LAYERLEVEL" val="1_1_1"/>
  <p:tag name="KSO_WM_TAG_VERSION" val="1.0"/>
  <p:tag name="KSO_WM_BEAUTIFY_FLAG" val="#wm#"/>
  <p:tag name="KSO_WM_UNIT_FILL_FORE_SCHEMECOLOR_INDEX" val="14"/>
  <p:tag name="KSO_WM_UNIT_FILL_TYPE" val="1"/>
  <p:tag name="KSO_WM_UNIT_LINE_FORE_SCHEMECOLOR_INDEX" val="6"/>
  <p:tag name="KSO_WM_UNIT_LINE_FILL_TYPE" val="2"/>
  <p:tag name="KSO_WM_UNIT_TEXT_FILL_FORE_SCHEMECOLOR_INDEX" val="13"/>
  <p:tag name="KSO_WM_UNIT_TEXT_FILL_TYPE" val="1"/>
</p:tagLst>
</file>

<file path=ppt/tags/tag29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3"/>
  <p:tag name="KSO_WM_UNIT_ID" val="diagram20190039_3*m_h_i*1_2_3"/>
  <p:tag name="KSO_WM_TEMPLATE_CATEGORY" val="diagram"/>
  <p:tag name="KSO_WM_TEMPLATE_INDEX" val="20190039"/>
  <p:tag name="KSO_WM_UNIT_LAYERLEVEL" val="1_1_1"/>
  <p:tag name="KSO_WM_TAG_VERSION" val="1.0"/>
  <p:tag name="KSO_WM_BEAUTIFY_FLAG" val="#wm#"/>
  <p:tag name="KSO_WM_UNIT_FILL_FORE_SCHEMECOLOR_INDEX" val="14"/>
  <p:tag name="KSO_WM_UNIT_FILL_TYPE" val="1"/>
  <p:tag name="KSO_WM_UNIT_LINE_FORE_SCHEMECOLOR_INDEX" val="6"/>
  <p:tag name="KSO_WM_UNIT_LINE_FILL_TYPE" val="2"/>
  <p:tag name="KSO_WM_UNIT_TEXT_FILL_FORE_SCHEMECOLOR_INDEX" val="2"/>
  <p:tag name="KSO_WM_UNIT_TEXT_FILL_TYPE" val="1"/>
</p:tagLst>
</file>

<file path=ppt/tags/tag294.xml><?xml version="1.0" encoding="utf-8"?>
<p:tagLst xmlns:p="http://schemas.openxmlformats.org/presentationml/2006/main">
  <p:tag name="KSO_WM_UNIT_VALUE" val="96*101"/>
  <p:tag name="KSO_WM_UNIT_HIGHLIGHT" val="0"/>
  <p:tag name="KSO_WM_UNIT_COMPATIBLE" val="0"/>
  <p:tag name="KSO_WM_UNIT_DIAGRAM_ISNUMVISUAL" val="0"/>
  <p:tag name="KSO_WM_UNIT_DIAGRAM_ISREFERUNIT" val="0"/>
  <p:tag name="KSO_WM_DIAGRAM_GROUP_CODE" val="m1-1"/>
  <p:tag name="KSO_WM_UNIT_TYPE" val="m_h_x"/>
  <p:tag name="KSO_WM_UNIT_INDEX" val="1_2_1"/>
  <p:tag name="KSO_WM_UNIT_ID" val="diagram20190039_3*m_h_x*1_2_1"/>
  <p:tag name="KSO_WM_TEMPLATE_CATEGORY" val="diagram"/>
  <p:tag name="KSO_WM_TEMPLATE_INDEX" val="20190039"/>
  <p:tag name="KSO_WM_UNIT_LAYERLEVEL" val="1_1_1"/>
  <p:tag name="KSO_WM_TAG_VERSION" val="1.0"/>
  <p:tag name="KSO_WM_BEAUTIFY_FLAG" val="#wm#"/>
  <p:tag name="KSO_WM_UNIT_FILL_FORE_SCHEMECOLOR_INDEX" val="6"/>
  <p:tag name="KSO_WM_UNIT_FILL_TYPE" val="1"/>
  <p:tag name="KSO_WM_UNIT_TEXT_FILL_FORE_SCHEMECOLOR_INDEX" val="13"/>
  <p:tag name="KSO_WM_UNIT_TEXT_FILL_TYPE" val="1"/>
</p:tagLst>
</file>

<file path=ppt/tags/tag295.xml><?xml version="1.0" encoding="utf-8"?>
<p:tagLst xmlns:p="http://schemas.openxmlformats.org/presentationml/2006/main">
  <p:tag name="KSO_WM_UNIT_ISCONTENTSTITLE" val="0"/>
  <p:tag name="KSO_WM_UNIT_ISNUMDGMTITLE" val="0"/>
  <p:tag name="KSO_WM_UNIT_NOCLEAR" val="0"/>
  <p:tag name="KSO_WM_UNIT_VALUE" val="8"/>
  <p:tag name="KSO_WM_UNIT_HIGHLIGHT" val="0"/>
  <p:tag name="KSO_WM_UNIT_COMPATIBLE" val="0"/>
  <p:tag name="KSO_WM_UNIT_DIAGRAM_ISNUMVISUAL" val="0"/>
  <p:tag name="KSO_WM_UNIT_DIAGRAM_ISREFERUNIT" val="0"/>
  <p:tag name="KSO_WM_DIAGRAM_GROUP_CODE" val="m1-1"/>
  <p:tag name="KSO_WM_UNIT_TYPE" val="m_h_a"/>
  <p:tag name="KSO_WM_UNIT_INDEX" val="1_2_1"/>
  <p:tag name="KSO_WM_UNIT_ID" val="diagram20190039_3*m_h_a*1_2_1"/>
  <p:tag name="KSO_WM_TEMPLATE_CATEGORY" val="diagram"/>
  <p:tag name="KSO_WM_TEMPLATE_INDEX" val="20190039"/>
  <p:tag name="KSO_WM_UNIT_LAYERLEVEL" val="1_1_1"/>
  <p:tag name="KSO_WM_TAG_VERSION" val="1.0"/>
  <p:tag name="KSO_WM_BEAUTIFY_FLAG" val="#wm#"/>
  <p:tag name="KSO_WM_UNIT_PRESET_TEXT" val="添加标题"/>
  <p:tag name="KSO_WM_UNIT_TEXT_FILL_FORE_SCHEMECOLOR_INDEX" val="13"/>
  <p:tag name="KSO_WM_UNIT_TEXT_FILL_TYPE" val="1"/>
</p:tagLst>
</file>

<file path=ppt/tags/tag29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1"/>
  <p:tag name="KSO_WM_UNIT_ID" val="diagram20190039_3*m_h_i*1_3_1"/>
  <p:tag name="KSO_WM_TEMPLATE_CATEGORY" val="diagram"/>
  <p:tag name="KSO_WM_TEMPLATE_INDEX" val="20190039"/>
  <p:tag name="KSO_WM_UNIT_LAYERLEVEL" val="1_1_1"/>
  <p:tag name="KSO_WM_TAG_VERSION" val="1.0"/>
  <p:tag name="KSO_WM_BEAUTIFY_FLAG" val="#wm#"/>
  <p:tag name="KSO_WM_UNIT_FILL_FORE_SCHEMECOLOR_INDEX" val="7"/>
  <p:tag name="KSO_WM_UNIT_FILL_TYPE" val="1"/>
  <p:tag name="KSO_WM_UNIT_LINE_FORE_SCHEMECOLOR_INDEX" val="7"/>
  <p:tag name="KSO_WM_UNIT_LINE_FILL_TYPE" val="2"/>
  <p:tag name="KSO_WM_UNIT_TEXT_FILL_FORE_SCHEMECOLOR_INDEX" val="13"/>
  <p:tag name="KSO_WM_UNIT_TEXT_FILL_TYPE" val="1"/>
</p:tagLst>
</file>

<file path=ppt/tags/tag29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2"/>
  <p:tag name="KSO_WM_UNIT_ID" val="diagram20190039_3*m_h_i*1_3_2"/>
  <p:tag name="KSO_WM_TEMPLATE_CATEGORY" val="diagram"/>
  <p:tag name="KSO_WM_TEMPLATE_INDEX" val="20190039"/>
  <p:tag name="KSO_WM_UNIT_LAYERLEVEL" val="1_1_1"/>
  <p:tag name="KSO_WM_TAG_VERSION" val="1.0"/>
  <p:tag name="KSO_WM_BEAUTIFY_FLAG" val="#wm#"/>
  <p:tag name="KSO_WM_UNIT_FILL_FORE_SCHEMECOLOR_INDEX" val="14"/>
  <p:tag name="KSO_WM_UNIT_FILL_TYPE" val="1"/>
  <p:tag name="KSO_WM_UNIT_LINE_FORE_SCHEMECOLOR_INDEX" val="7"/>
  <p:tag name="KSO_WM_UNIT_LINE_FILL_TYPE" val="2"/>
  <p:tag name="KSO_WM_UNIT_TEXT_FILL_FORE_SCHEMECOLOR_INDEX" val="13"/>
  <p:tag name="KSO_WM_UNIT_TEXT_FILL_TYPE" val="1"/>
</p:tagLst>
</file>

<file path=ppt/tags/tag29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3"/>
  <p:tag name="KSO_WM_UNIT_ID" val="diagram20190039_3*m_h_i*1_3_3"/>
  <p:tag name="KSO_WM_TEMPLATE_CATEGORY" val="diagram"/>
  <p:tag name="KSO_WM_TEMPLATE_INDEX" val="20190039"/>
  <p:tag name="KSO_WM_UNIT_LAYERLEVEL" val="1_1_1"/>
  <p:tag name="KSO_WM_TAG_VERSION" val="1.0"/>
  <p:tag name="KSO_WM_BEAUTIFY_FLAG" val="#wm#"/>
  <p:tag name="KSO_WM_UNIT_FILL_FORE_SCHEMECOLOR_INDEX" val="14"/>
  <p:tag name="KSO_WM_UNIT_FILL_TYPE" val="1"/>
  <p:tag name="KSO_WM_UNIT_LINE_FORE_SCHEMECOLOR_INDEX" val="7"/>
  <p:tag name="KSO_WM_UNIT_LINE_FILL_TYPE" val="2"/>
  <p:tag name="KSO_WM_UNIT_TEXT_FILL_FORE_SCHEMECOLOR_INDEX" val="2"/>
  <p:tag name="KSO_WM_UNIT_TEXT_FILL_TYPE" val="1"/>
</p:tagLst>
</file>

<file path=ppt/tags/tag299.xml><?xml version="1.0" encoding="utf-8"?>
<p:tagLst xmlns:p="http://schemas.openxmlformats.org/presentationml/2006/main">
  <p:tag name="KSO_WM_UNIT_VALUE" val="101*101"/>
  <p:tag name="KSO_WM_UNIT_HIGHLIGHT" val="0"/>
  <p:tag name="KSO_WM_UNIT_COMPATIBLE" val="0"/>
  <p:tag name="KSO_WM_UNIT_DIAGRAM_ISNUMVISUAL" val="0"/>
  <p:tag name="KSO_WM_UNIT_DIAGRAM_ISREFERUNIT" val="0"/>
  <p:tag name="KSO_WM_DIAGRAM_GROUP_CODE" val="m1-1"/>
  <p:tag name="KSO_WM_UNIT_TYPE" val="m_h_x"/>
  <p:tag name="KSO_WM_UNIT_INDEX" val="1_3_1"/>
  <p:tag name="KSO_WM_UNIT_ID" val="diagram20190039_3*m_h_x*1_3_1"/>
  <p:tag name="KSO_WM_TEMPLATE_CATEGORY" val="diagram"/>
  <p:tag name="KSO_WM_TEMPLATE_INDEX" val="20190039"/>
  <p:tag name="KSO_WM_UNIT_LAYERLEVEL" val="1_1_1"/>
  <p:tag name="KSO_WM_TAG_VERSION" val="1.0"/>
  <p:tag name="KSO_WM_BEAUTIFY_FLAG" val="#wm#"/>
  <p:tag name="KSO_WM_UNIT_FILL_FORE_SCHEMECOLOR_INDEX" val="7"/>
  <p:tag name="KSO_WM_UNIT_FILL_TYPE" val="1"/>
  <p:tag name="KSO_WM_UNIT_TEXT_FILL_FORE_SCHEMECOLOR_INDEX" val="13"/>
  <p:tag name="KSO_WM_UNIT_TEXT_FILL_TYPE" val="1"/>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00.xml><?xml version="1.0" encoding="utf-8"?>
<p:tagLst xmlns:p="http://schemas.openxmlformats.org/presentationml/2006/main">
  <p:tag name="KSO_WM_UNIT_ISCONTENTSTITLE" val="0"/>
  <p:tag name="KSO_WM_UNIT_ISNUMDGMTITLE" val="0"/>
  <p:tag name="KSO_WM_UNIT_NOCLEAR" val="0"/>
  <p:tag name="KSO_WM_UNIT_VALUE" val="8"/>
  <p:tag name="KSO_WM_UNIT_HIGHLIGHT" val="0"/>
  <p:tag name="KSO_WM_UNIT_COMPATIBLE" val="0"/>
  <p:tag name="KSO_WM_UNIT_DIAGRAM_ISNUMVISUAL" val="0"/>
  <p:tag name="KSO_WM_UNIT_DIAGRAM_ISREFERUNIT" val="0"/>
  <p:tag name="KSO_WM_DIAGRAM_GROUP_CODE" val="m1-1"/>
  <p:tag name="KSO_WM_UNIT_TYPE" val="m_h_a"/>
  <p:tag name="KSO_WM_UNIT_INDEX" val="1_3_1"/>
  <p:tag name="KSO_WM_UNIT_ID" val="diagram20190039_3*m_h_a*1_3_1"/>
  <p:tag name="KSO_WM_TEMPLATE_CATEGORY" val="diagram"/>
  <p:tag name="KSO_WM_TEMPLATE_INDEX" val="20190039"/>
  <p:tag name="KSO_WM_UNIT_LAYERLEVEL" val="1_1_1"/>
  <p:tag name="KSO_WM_TAG_VERSION" val="1.0"/>
  <p:tag name="KSO_WM_BEAUTIFY_FLAG" val="#wm#"/>
  <p:tag name="KSO_WM_UNIT_PRESET_TEXT" val="添加标题"/>
  <p:tag name="KSO_WM_UNIT_TEXT_FILL_FORE_SCHEMECOLOR_INDEX" val="13"/>
  <p:tag name="KSO_WM_UNIT_TEXT_FILL_TYPE" val="1"/>
</p:tagLst>
</file>

<file path=ppt/tags/tag30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4_1"/>
  <p:tag name="KSO_WM_UNIT_ID" val="diagram20190039_3*m_h_i*1_4_1"/>
  <p:tag name="KSO_WM_TEMPLATE_CATEGORY" val="diagram"/>
  <p:tag name="KSO_WM_TEMPLATE_INDEX" val="20190039"/>
  <p:tag name="KSO_WM_UNIT_LAYERLEVEL" val="1_1_1"/>
  <p:tag name="KSO_WM_TAG_VERSION" val="1.0"/>
  <p:tag name="KSO_WM_BEAUTIFY_FLAG" val="#wm#"/>
  <p:tag name="KSO_WM_UNIT_FILL_FORE_SCHEMECOLOR_INDEX" val="8"/>
  <p:tag name="KSO_WM_UNIT_FILL_TYPE" val="1"/>
  <p:tag name="KSO_WM_UNIT_LINE_FORE_SCHEMECOLOR_INDEX" val="8"/>
  <p:tag name="KSO_WM_UNIT_LINE_FILL_TYPE" val="2"/>
  <p:tag name="KSO_WM_UNIT_TEXT_FILL_FORE_SCHEMECOLOR_INDEX" val="13"/>
  <p:tag name="KSO_WM_UNIT_TEXT_FILL_TYPE" val="1"/>
</p:tagLst>
</file>

<file path=ppt/tags/tag30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4_2"/>
  <p:tag name="KSO_WM_UNIT_ID" val="diagram20190039_3*m_h_i*1_4_2"/>
  <p:tag name="KSO_WM_TEMPLATE_CATEGORY" val="diagram"/>
  <p:tag name="KSO_WM_TEMPLATE_INDEX" val="20190039"/>
  <p:tag name="KSO_WM_UNIT_LAYERLEVEL" val="1_1_1"/>
  <p:tag name="KSO_WM_TAG_VERSION" val="1.0"/>
  <p:tag name="KSO_WM_BEAUTIFY_FLAG" val="#wm#"/>
  <p:tag name="KSO_WM_UNIT_FILL_FORE_SCHEMECOLOR_INDEX" val="14"/>
  <p:tag name="KSO_WM_UNIT_FILL_TYPE" val="1"/>
  <p:tag name="KSO_WM_UNIT_LINE_FORE_SCHEMECOLOR_INDEX" val="8"/>
  <p:tag name="KSO_WM_UNIT_LINE_FILL_TYPE" val="2"/>
  <p:tag name="KSO_WM_UNIT_TEXT_FILL_FORE_SCHEMECOLOR_INDEX" val="13"/>
  <p:tag name="KSO_WM_UNIT_TEXT_FILL_TYPE" val="1"/>
</p:tagLst>
</file>

<file path=ppt/tags/tag30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4_3"/>
  <p:tag name="KSO_WM_UNIT_ID" val="diagram20190039_3*m_h_i*1_4_3"/>
  <p:tag name="KSO_WM_TEMPLATE_CATEGORY" val="diagram"/>
  <p:tag name="KSO_WM_TEMPLATE_INDEX" val="20190039"/>
  <p:tag name="KSO_WM_UNIT_LAYERLEVEL" val="1_1_1"/>
  <p:tag name="KSO_WM_TAG_VERSION" val="1.0"/>
  <p:tag name="KSO_WM_BEAUTIFY_FLAG" val="#wm#"/>
  <p:tag name="KSO_WM_UNIT_FILL_FORE_SCHEMECOLOR_INDEX" val="14"/>
  <p:tag name="KSO_WM_UNIT_FILL_TYPE" val="1"/>
  <p:tag name="KSO_WM_UNIT_LINE_FORE_SCHEMECOLOR_INDEX" val="8"/>
  <p:tag name="KSO_WM_UNIT_LINE_FILL_TYPE" val="2"/>
  <p:tag name="KSO_WM_UNIT_TEXT_FILL_FORE_SCHEMECOLOR_INDEX" val="2"/>
  <p:tag name="KSO_WM_UNIT_TEXT_FILL_TYPE" val="1"/>
</p:tagLst>
</file>

<file path=ppt/tags/tag304.xml><?xml version="1.0" encoding="utf-8"?>
<p:tagLst xmlns:p="http://schemas.openxmlformats.org/presentationml/2006/main">
  <p:tag name="KSO_WM_UNIT_VALUE" val="101*101"/>
  <p:tag name="KSO_WM_UNIT_HIGHLIGHT" val="0"/>
  <p:tag name="KSO_WM_UNIT_COMPATIBLE" val="0"/>
  <p:tag name="KSO_WM_UNIT_DIAGRAM_ISNUMVISUAL" val="0"/>
  <p:tag name="KSO_WM_UNIT_DIAGRAM_ISREFERUNIT" val="0"/>
  <p:tag name="KSO_WM_DIAGRAM_GROUP_CODE" val="m1-1"/>
  <p:tag name="KSO_WM_UNIT_TYPE" val="m_h_x"/>
  <p:tag name="KSO_WM_UNIT_INDEX" val="1_4_1"/>
  <p:tag name="KSO_WM_UNIT_ID" val="diagram20190039_3*m_h_x*1_4_1"/>
  <p:tag name="KSO_WM_TEMPLATE_CATEGORY" val="diagram"/>
  <p:tag name="KSO_WM_TEMPLATE_INDEX" val="20190039"/>
  <p:tag name="KSO_WM_UNIT_LAYERLEVEL" val="1_1_1"/>
  <p:tag name="KSO_WM_TAG_VERSION" val="1.0"/>
  <p:tag name="KSO_WM_BEAUTIFY_FLAG" val="#wm#"/>
  <p:tag name="KSO_WM_UNIT_FILL_FORE_SCHEMECOLOR_INDEX" val="8"/>
  <p:tag name="KSO_WM_UNIT_FILL_TYPE" val="1"/>
  <p:tag name="KSO_WM_UNIT_TEXT_FILL_FORE_SCHEMECOLOR_INDEX" val="13"/>
  <p:tag name="KSO_WM_UNIT_TEXT_FILL_TYPE" val="1"/>
</p:tagLst>
</file>

<file path=ppt/tags/tag305.xml><?xml version="1.0" encoding="utf-8"?>
<p:tagLst xmlns:p="http://schemas.openxmlformats.org/presentationml/2006/main">
  <p:tag name="KSO_WM_UNIT_ISCONTENTSTITLE" val="0"/>
  <p:tag name="KSO_WM_UNIT_ISNUMDGMTITLE" val="0"/>
  <p:tag name="KSO_WM_UNIT_NOCLEAR" val="0"/>
  <p:tag name="KSO_WM_UNIT_VALUE" val="8"/>
  <p:tag name="KSO_WM_UNIT_HIGHLIGHT" val="0"/>
  <p:tag name="KSO_WM_UNIT_COMPATIBLE" val="0"/>
  <p:tag name="KSO_WM_UNIT_DIAGRAM_ISNUMVISUAL" val="0"/>
  <p:tag name="KSO_WM_UNIT_DIAGRAM_ISREFERUNIT" val="0"/>
  <p:tag name="KSO_WM_DIAGRAM_GROUP_CODE" val="m1-1"/>
  <p:tag name="KSO_WM_UNIT_TYPE" val="m_h_a"/>
  <p:tag name="KSO_WM_UNIT_INDEX" val="1_4_1"/>
  <p:tag name="KSO_WM_UNIT_ID" val="diagram20190039_3*m_h_a*1_4_1"/>
  <p:tag name="KSO_WM_TEMPLATE_CATEGORY" val="diagram"/>
  <p:tag name="KSO_WM_TEMPLATE_INDEX" val="20190039"/>
  <p:tag name="KSO_WM_UNIT_LAYERLEVEL" val="1_1_1"/>
  <p:tag name="KSO_WM_TAG_VERSION" val="1.0"/>
  <p:tag name="KSO_WM_BEAUTIFY_FLAG" val="#wm#"/>
  <p:tag name="KSO_WM_UNIT_PRESET_TEXT" val="添加标题"/>
  <p:tag name="KSO_WM_UNIT_TEXT_FILL_FORE_SCHEMECOLOR_INDEX" val="13"/>
  <p:tag name="KSO_WM_UNIT_TEXT_FILL_TYPE" val="1"/>
</p:tagLst>
</file>

<file path=ppt/tags/tag306.xml><?xml version="1.0" encoding="utf-8"?>
<p:tagLst xmlns:p="http://schemas.openxmlformats.org/presentationml/2006/main">
  <p:tag name="KSO_WM_UNIT_SUBTYPE" val="a"/>
  <p:tag name="KSO_WM_UNIT_NOCLEAR" val="0"/>
  <p:tag name="KSO_WM_UNIT_VALUE" val="26"/>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190039_3*m_h_f*1_1_1"/>
  <p:tag name="KSO_WM_TEMPLATE_CATEGORY" val="diagram"/>
  <p:tag name="KSO_WM_TEMPLATE_INDEX" val="20190039"/>
  <p:tag name="KSO_WM_UNIT_LAYERLEVEL" val="1_1_1"/>
  <p:tag name="KSO_WM_TAG_VERSION" val="1.0"/>
  <p:tag name="KSO_WM_BEAUTIFY_FLAG" val="#wm#"/>
  <p:tag name="KSO_WM_UNIT_PRESET_TEXT" val="单击此处添加文本具体内容"/>
  <p:tag name="KSO_WM_UNIT_TEXT_FILL_FORE_SCHEMECOLOR_INDEX" val="13"/>
  <p:tag name="KSO_WM_UNIT_TEXT_FILL_TYPE" val="1"/>
</p:tagLst>
</file>

<file path=ppt/tags/tag307.xml><?xml version="1.0" encoding="utf-8"?>
<p:tagLst xmlns:p="http://schemas.openxmlformats.org/presentationml/2006/main">
  <p:tag name="KSO_WM_UNIT_SUBTYPE" val="a"/>
  <p:tag name="KSO_WM_UNIT_NOCLEAR" val="0"/>
  <p:tag name="KSO_WM_UNIT_VALUE" val="26"/>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190039_3*m_h_f*1_1_1"/>
  <p:tag name="KSO_WM_TEMPLATE_CATEGORY" val="diagram"/>
  <p:tag name="KSO_WM_TEMPLATE_INDEX" val="20190039"/>
  <p:tag name="KSO_WM_UNIT_LAYERLEVEL" val="1_1_1"/>
  <p:tag name="KSO_WM_TAG_VERSION" val="1.0"/>
  <p:tag name="KSO_WM_BEAUTIFY_FLAG" val="#wm#"/>
  <p:tag name="KSO_WM_UNIT_PRESET_TEXT" val="单击此处添加文本具体内容"/>
  <p:tag name="KSO_WM_UNIT_TEXT_FILL_FORE_SCHEMECOLOR_INDEX" val="13"/>
  <p:tag name="KSO_WM_UNIT_TEXT_FILL_TYPE" val="1"/>
</p:tagLst>
</file>

<file path=ppt/tags/tag308.xml><?xml version="1.0" encoding="utf-8"?>
<p:tagLst xmlns:p="http://schemas.openxmlformats.org/presentationml/2006/main">
  <p:tag name="KSO_WM_UNIT_SUBTYPE" val="a"/>
  <p:tag name="KSO_WM_UNIT_NOCLEAR" val="0"/>
  <p:tag name="KSO_WM_UNIT_VALUE" val="26"/>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190039_3*m_h_f*1_1_1"/>
  <p:tag name="KSO_WM_TEMPLATE_CATEGORY" val="diagram"/>
  <p:tag name="KSO_WM_TEMPLATE_INDEX" val="20190039"/>
  <p:tag name="KSO_WM_UNIT_LAYERLEVEL" val="1_1_1"/>
  <p:tag name="KSO_WM_TAG_VERSION" val="1.0"/>
  <p:tag name="KSO_WM_BEAUTIFY_FLAG" val="#wm#"/>
  <p:tag name="KSO_WM_UNIT_PRESET_TEXT" val="单击此处添加文本具体内容"/>
  <p:tag name="KSO_WM_UNIT_TEXT_FILL_FORE_SCHEMECOLOR_INDEX" val="13"/>
  <p:tag name="KSO_WM_UNIT_TEXT_FILL_TYPE" val="1"/>
</p:tagLst>
</file>

<file path=ppt/tags/tag30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SUBTYPE" val="h"/>
  <p:tag name="KSO_WM_UNIT_TYPE" val="i"/>
  <p:tag name="KSO_WM_UNIT_INDEX" val="1"/>
  <p:tag name="KSO_WM_UNIT_ID" val="custom20204264_20*i*1"/>
  <p:tag name="KSO_WM_TEMPLATE_CATEGORY" val="custom"/>
  <p:tag name="KSO_WM_TEMPLATE_INDEX" val="20204264"/>
  <p:tag name="KSO_WM_UNIT_BK_DARK_LIGHT" val="2"/>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0"/>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10.xml><?xml version="1.0" encoding="utf-8"?>
<p:tagLst xmlns:p="http://schemas.openxmlformats.org/presentationml/2006/main">
  <p:tag name="KSO_WM_UNIT_DEFAULT_FONT" val="28;32;4"/>
  <p:tag name="KSO_WM_UNIT_BLOCK" val="0"/>
  <p:tag name="KSO_WM_UNIT_ISCONTENTSTITLE" val="0"/>
  <p:tag name="KSO_WM_UNIT_PRESET_TEXT" val="单击此处添加大标题"/>
  <p:tag name="KSO_WM_UNIT_NOCLEAR" val="0"/>
  <p:tag name="KSO_WM_UNIT_VALUE" val="30"/>
  <p:tag name="KSO_WM_UNIT_HIGHLIGHT" val="0"/>
  <p:tag name="KSO_WM_UNIT_COMPATIBLE" val="0"/>
  <p:tag name="KSO_WM_UNIT_DIAGRAM_ISNUMVISUAL" val="0"/>
  <p:tag name="KSO_WM_UNIT_DIAGRAM_ISREFERUNIT" val="0"/>
  <p:tag name="KSO_WM_DIAGRAM_GROUP_CODE" val="l1-3"/>
  <p:tag name="KSO_WM_UNIT_TYPE" val="a"/>
  <p:tag name="KSO_WM_UNIT_INDEX" val="1"/>
  <p:tag name="KSO_WM_UNIT_ID" val="custom20204264_20*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31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h"/>
  <p:tag name="KSO_WM_UNIT_TYPE" val="i"/>
  <p:tag name="KSO_WM_UNIT_INDEX" val="1"/>
  <p:tag name="KSO_WM_UNIT_ID" val="custom20204264_25*i*1"/>
  <p:tag name="KSO_WM_TEMPLATE_CATEGORY" val="custom"/>
  <p:tag name="KSO_WM_TEMPLATE_INDEX" val="20204264"/>
  <p:tag name="KSO_WM_UNIT_BK_DARK_LIGHT" val="2"/>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0"/>
</p:tagLst>
</file>

<file path=ppt/tags/tag312.xml><?xml version="1.0" encoding="utf-8"?>
<p:tagLst xmlns:p="http://schemas.openxmlformats.org/presentationml/2006/main">
  <p:tag name="KSO_WM_UNIT_DEFAULT_FONT" val="28;32;4"/>
  <p:tag name="KSO_WM_UNIT_BLOCK" val="0"/>
  <p:tag name="KSO_WM_UNIT_ISCONTENTSTITLE" val="0"/>
  <p:tag name="KSO_WM_UNIT_PRESET_TEXT" val="单击此处添加大标题"/>
  <p:tag name="KSO_WM_UNIT_NOCLEAR" val="0"/>
  <p:tag name="KSO_WM_UNIT_VALUE" val="30"/>
  <p:tag name="KSO_WM_UNIT_HIGHLIGHT" val="0"/>
  <p:tag name="KSO_WM_UNIT_COMPATIBLE" val="0"/>
  <p:tag name="KSO_WM_UNIT_DIAGRAM_ISNUMVISUAL" val="0"/>
  <p:tag name="KSO_WM_UNIT_DIAGRAM_ISREFERUNIT" val="0"/>
  <p:tag name="KSO_WM_DIAGRAM_GROUP_CODE" val="m1-1"/>
  <p:tag name="KSO_WM_UNIT_TYPE" val="a"/>
  <p:tag name="KSO_WM_UNIT_INDEX" val="1"/>
  <p:tag name="KSO_WM_UNIT_ID" val="custom20204264_25*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313.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margin&quot;:{&quot;left&quot;:4.23,&quot;top&quot;:3.387,&quot;right&quot;:4.23,&quot;bottom&quot;:3.387},&quot;edge&quot;:{&quot;left&quot;:true,&quot;top&quot;:true,&quot;right&quot;:true,&quot;bottom&quot;:true},&quot;backgroundInfo&quot;:[{&quot;type&quot;:&quot;general&quot;,&quot;left&quot;:0.0,&quot;top&quot;:0.0,&quot;right&quot;:0.0,&quot;bottom&quot;:0.0,&quot;leftAbs&quot;:false,&quot;topAbs&quot;:false,&quot;rightAbs&quot;:false,&quot;bottomAbs&quot;:false},{&quot;type&quot;:&quot;belt&quot;,&quot;left&quot;:0.0499010831,&quot;top&quot;:0.0887139142,&quot;right&quot;:0.0499010831,&quot;bottom&quot;:0.0887139142,&quot;leftAbs&quot;:false,&quot;topAbs&quot;:false,&quot;rightAbs&quot;:false,&quot;bottomAbs&quot;:false}]}"/>
  <p:tag name="KSO_WM_SLIDE_BACKGROUND" val="[&quot;general&quot;,&quot;belt&quot;]"/>
  <p:tag name="KSO_WM_SLIDE_RATIO" val="1.777778"/>
  <p:tag name="KSO_WM_SLIDE_ID" val="custom20204264_17"/>
  <p:tag name="KSO_WM_TEMPLATE_SUBCATEGORY" val="0"/>
  <p:tag name="KSO_WM_TEMPLATE_MASTER_TYPE" val="1"/>
  <p:tag name="KSO_WM_TEMPLATE_COLOR_TYPE" val="1"/>
  <p:tag name="KSO_WM_SLIDE_TYPE" val="text"/>
  <p:tag name="KSO_WM_SLIDE_SUBTYPE" val="pureTxt"/>
  <p:tag name="KSO_WM_SLIDE_ITEM_CNT" val="0"/>
  <p:tag name="KSO_WM_SLIDE_INDEX" val="17"/>
  <p:tag name="KSO_WM_SLIDE_SIZE" val="959*492"/>
  <p:tag name="KSO_WM_SLIDE_POSITION" val="0*47"/>
  <p:tag name="KSO_WM_TAG_VERSION" val="1.0"/>
  <p:tag name="KSO_WM_BEAUTIFY_FLAG" val="#wm#"/>
  <p:tag name="KSO_WM_TEMPLATE_CATEGORY" val="custom"/>
  <p:tag name="KSO_WM_TEMPLATE_INDEX" val="20204264"/>
  <p:tag name="KSO_WM_SLIDE_LAYOUT" val="a_f_i"/>
  <p:tag name="KSO_WM_SLIDE_LAYOUT_CNT" val="1_1_1"/>
</p:tagLst>
</file>

<file path=ppt/tags/tag314.xml><?xml version="1.0" encoding="utf-8"?>
<p:tagLst xmlns:p="http://schemas.openxmlformats.org/presentationml/2006/main">
  <p:tag name="KSO_WM_UNIT_VALUE" val="1904*3384"/>
  <p:tag name="KSO_WM_UNIT_HIGHLIGHT" val="0"/>
  <p:tag name="KSO_WM_UNIT_COMPATIBLE" val="0"/>
  <p:tag name="KSO_WM_UNIT_DIAGRAM_ISNUMVISUAL" val="0"/>
  <p:tag name="KSO_WM_UNIT_DIAGRAM_ISREFERUNIT" val="0"/>
  <p:tag name="KSO_WM_UNIT_TYPE" val="d"/>
  <p:tag name="KSO_WM_UNIT_INDEX" val="1"/>
  <p:tag name="KSO_WM_UNIT_ID" val="custom20204264_18*d*1"/>
  <p:tag name="KSO_WM_TEMPLATE_CATEGORY" val="custom"/>
  <p:tag name="KSO_WM_TEMPLATE_INDEX" val="20204264"/>
  <p:tag name="KSO_WM_UNIT_LAYERLEVEL" val="1"/>
  <p:tag name="KSO_WM_TAG_VERSION" val="1.0"/>
  <p:tag name="KSO_WM_BEAUTIFY_FLAG" val="#wm#"/>
  <p:tag name="KSO_WM_UNIT_SUPPORT_UNIT_TYPE" val="[&quot;d&quot;]"/>
</p:tagLst>
</file>

<file path=ppt/tags/tag3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264_18*i*1"/>
  <p:tag name="KSO_WM_TEMPLATE_CATEGORY" val="custom"/>
  <p:tag name="KSO_WM_TEMPLATE_INDEX" val="20204264"/>
  <p:tag name="KSO_WM_UNIT_LAYERLEVEL" val="1"/>
  <p:tag name="KSO_WM_TAG_VERSION" val="1.0"/>
  <p:tag name="KSO_WM_BEAUTIFY_FLAG" val="#wm#"/>
</p:tagLst>
</file>

<file path=ppt/tags/tag3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custom20204264_18*i*2"/>
  <p:tag name="KSO_WM_TEMPLATE_CATEGORY" val="custom"/>
  <p:tag name="KSO_WM_TEMPLATE_INDEX" val="20204264"/>
  <p:tag name="KSO_WM_UNIT_LAYERLEVEL" val="1"/>
  <p:tag name="KSO_WM_TAG_VERSION" val="1.0"/>
  <p:tag name="KSO_WM_BEAUTIFY_FLAG" val="#wm#"/>
</p:tagLst>
</file>

<file path=ppt/tags/tag317.xml><?xml version="1.0" encoding="utf-8"?>
<p:tagLst xmlns:p="http://schemas.openxmlformats.org/presentationml/2006/main">
  <p:tag name="KSO_WM_UNIT_ISCONTENTSTITLE" val="0"/>
  <p:tag name="KSO_WM_UNIT_PRESET_TEXT" val="单击此处&#13;添加大标题内容"/>
  <p:tag name="KSO_WM_UNIT_NOCLEAR"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custom20204264_18*a*1"/>
  <p:tag name="KSO_WM_TEMPLATE_CATEGORY" val="custom"/>
  <p:tag name="KSO_WM_TEMPLATE_INDEX" val="20204264"/>
  <p:tag name="KSO_WM_UNIT_LAYERLEVEL" val="1"/>
  <p:tag name="KSO_WM_TAG_VERSION" val="1.0"/>
  <p:tag name="KSO_WM_BEAUTIFY_FLAG" val="#wm#"/>
  <p:tag name="KSO_WM_UNIT_ISNUMDGMTITLE" val="0"/>
</p:tagLst>
</file>

<file path=ppt/tags/tag318.xml><?xml version="1.0" encoding="utf-8"?>
<p:tagLst xmlns:p="http://schemas.openxmlformats.org/presentationml/2006/main">
  <p:tag name="KSO_WM_UNIT_PRESET_TEXT" val="单击此处输入你的正文，文字是您思想的提炼，为了最终演示发布的良好效果，请尽量言简意赅的阐述观点；根据需要可酌情增减文字，以便观者可以准确理解您所传达的信息。您的正文已经简明扼要，但信息却错综复杂，需要用更多的文字来表述；但请您尽可能提炼思想的精髓……"/>
  <p:tag name="KSO_WM_UNIT_NOCLEAR" val="0"/>
  <p:tag name="KSO_WM_UNIT_VALUE" val="136"/>
  <p:tag name="KSO_WM_UNIT_HIGHLIGHT" val="0"/>
  <p:tag name="KSO_WM_UNIT_COMPATIBLE" val="0"/>
  <p:tag name="KSO_WM_UNIT_DIAGRAM_ISNUMVISUAL" val="0"/>
  <p:tag name="KSO_WM_UNIT_DIAGRAM_ISREFERUNIT" val="0"/>
  <p:tag name="KSO_WM_UNIT_TYPE" val="f"/>
  <p:tag name="KSO_WM_UNIT_INDEX" val="1"/>
  <p:tag name="KSO_WM_UNIT_ID" val="custom20204264_18*f*1"/>
  <p:tag name="KSO_WM_TEMPLATE_CATEGORY" val="custom"/>
  <p:tag name="KSO_WM_TEMPLATE_INDEX" val="20204264"/>
  <p:tag name="KSO_WM_UNIT_LAYERLEVEL" val="1"/>
  <p:tag name="KSO_WM_TAG_VERSION" val="1.0"/>
  <p:tag name="KSO_WM_BEAUTIFY_FLAG" val="#wm#"/>
  <p:tag name="KSO_WM_UNIT_SUBTYPE" val="a"/>
</p:tagLst>
</file>

<file path=ppt/tags/tag3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custom20204264_18*i*3"/>
  <p:tag name="KSO_WM_TEMPLATE_CATEGORY" val="custom"/>
  <p:tag name="KSO_WM_TEMPLATE_INDEX" val="20204264"/>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custom20204264_18*i*4"/>
  <p:tag name="KSO_WM_TEMPLATE_CATEGORY" val="custom"/>
  <p:tag name="KSO_WM_TEMPLATE_INDEX" val="20204264"/>
  <p:tag name="KSO_WM_UNIT_LAYERLEVEL" val="1"/>
  <p:tag name="KSO_WM_TAG_VERSION" val="1.0"/>
  <p:tag name="KSO_WM_BEAUTIFY_FLAG" val="#wm#"/>
</p:tagLst>
</file>

<file path=ppt/tags/tag3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custom20204264_18*i*5"/>
  <p:tag name="KSO_WM_TEMPLATE_CATEGORY" val="custom"/>
  <p:tag name="KSO_WM_TEMPLATE_INDEX" val="20204264"/>
  <p:tag name="KSO_WM_UNIT_LAYERLEVEL" val="1"/>
  <p:tag name="KSO_WM_TAG_VERSION" val="1.0"/>
  <p:tag name="KSO_WM_BEAUTIFY_FLAG" val="#wm#"/>
</p:tagLst>
</file>

<file path=ppt/tags/tag3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custom20204264_18*i*6"/>
  <p:tag name="KSO_WM_TEMPLATE_CATEGORY" val="custom"/>
  <p:tag name="KSO_WM_TEMPLATE_INDEX" val="20204264"/>
  <p:tag name="KSO_WM_UNIT_LAYERLEVEL" val="1"/>
  <p:tag name="KSO_WM_TAG_VERSION" val="1.0"/>
  <p:tag name="KSO_WM_BEAUTIFY_FLAG" val="#wm#"/>
</p:tagLst>
</file>

<file path=ppt/tags/tag323.xml><?xml version="1.0" encoding="utf-8"?>
<p:tagLst xmlns:p="http://schemas.openxmlformats.org/presentationml/2006/main">
  <p:tag name="KSO_WM_SLIDE_ID" val="custom20204264_18"/>
  <p:tag name="KSO_WM_TEMPLATE_SUBCATEGORY" val="0"/>
  <p:tag name="KSO_WM_TEMPLATE_MASTER_TYPE" val="1"/>
  <p:tag name="KSO_WM_TEMPLATE_COLOR_TYPE" val="1"/>
  <p:tag name="KSO_WM_SLIDE_TYPE" val="text"/>
  <p:tag name="KSO_WM_SLIDE_SUBTYPE" val="picTxt"/>
  <p:tag name="KSO_WM_SLIDE_ITEM_CNT" val="0"/>
  <p:tag name="KSO_WM_SLIDE_INDEX" val="18"/>
  <p:tag name="KSO_WM_SLIDE_SIZE" val="960*541"/>
  <p:tag name="KSO_WM_SLIDE_POSITION" val="0*-1"/>
  <p:tag name="KSO_WM_TAG_VERSION" val="1.0"/>
  <p:tag name="KSO_WM_BEAUTIFY_FLAG" val="#wm#"/>
  <p:tag name="KSO_WM_TEMPLATE_CATEGORY" val="custom"/>
  <p:tag name="KSO_WM_TEMPLATE_INDEX" val="20204264"/>
  <p:tag name="KSO_WM_SLIDE_LAYOUT" val="a_d_f"/>
  <p:tag name="KSO_WM_SLIDE_LAYOUT_CNT" val="1_1_1"/>
</p:tagLst>
</file>

<file path=ppt/tags/tag3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custom20204264_17*i*2"/>
  <p:tag name="KSO_WM_TEMPLATE_CATEGORY" val="custom"/>
  <p:tag name="KSO_WM_TEMPLATE_INDEX" val="20204264"/>
  <p:tag name="KSO_WM_UNIT_LAYERLEVEL" val="1"/>
  <p:tag name="KSO_WM_TAG_VERSION" val="1.0"/>
  <p:tag name="KSO_WM_BEAUTIFY_FLAG" val="#wm#"/>
</p:tagLst>
</file>

<file path=ppt/tags/tag3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custom20204264_17*i*3"/>
  <p:tag name="KSO_WM_TEMPLATE_CATEGORY" val="custom"/>
  <p:tag name="KSO_WM_TEMPLATE_INDEX" val="20204264"/>
  <p:tag name="KSO_WM_UNIT_LAYERLEVEL" val="1"/>
  <p:tag name="KSO_WM_TAG_VERSION" val="1.0"/>
  <p:tag name="KSO_WM_BEAUTIFY_FLAG" val="#wm#"/>
</p:tagLst>
</file>

<file path=ppt/tags/tag32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5_1"/>
  <p:tag name="KSO_WM_UNIT_ID" val="diagram20199038_4*m_h_i*1_5_1"/>
  <p:tag name="KSO_WM_TEMPLATE_CATEGORY" val="diagram"/>
  <p:tag name="KSO_WM_TEMPLATE_INDEX" val="20199038"/>
  <p:tag name="KSO_WM_UNIT_LAYERLEVEL" val="1_1_1"/>
  <p:tag name="KSO_WM_TAG_VERSION" val="1.0"/>
  <p:tag name="KSO_WM_BEAUTIFY_FLAG" val="#wm#"/>
  <p:tag name="KSO_WM_UNIT_FILL_FORE_SCHEMECOLOR_INDEX" val="14"/>
  <p:tag name="KSO_WM_UNIT_FILL_TYPE" val="1"/>
  <p:tag name="KSO_WM_UNIT_TEXT_FILL_FORE_SCHEMECOLOR_INDEX" val="14"/>
  <p:tag name="KSO_WM_UNIT_TEXT_FILL_TYPE" val="1"/>
</p:tagLst>
</file>

<file path=ppt/tags/tag32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z"/>
  <p:tag name="KSO_WM_UNIT_INDEX" val="1_5_1"/>
  <p:tag name="KSO_WM_UNIT_ID" val="diagram20199038_4*m_h_z*1_5_1"/>
  <p:tag name="KSO_WM_TEMPLATE_CATEGORY" val="diagram"/>
  <p:tag name="KSO_WM_TEMPLATE_INDEX" val="20199038"/>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32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4_1"/>
  <p:tag name="KSO_WM_UNIT_ID" val="diagram20199038_4*m_h_i*1_4_1"/>
  <p:tag name="KSO_WM_TEMPLATE_CATEGORY" val="diagram"/>
  <p:tag name="KSO_WM_TEMPLATE_INDEX" val="20199038"/>
  <p:tag name="KSO_WM_UNIT_LAYERLEVEL" val="1_1_1"/>
  <p:tag name="KSO_WM_TAG_VERSION" val="1.0"/>
  <p:tag name="KSO_WM_BEAUTIFY_FLAG" val="#wm#"/>
  <p:tag name="KSO_WM_UNIT_FILL_FORE_SCHEMECOLOR_INDEX" val="14"/>
  <p:tag name="KSO_WM_UNIT_FILL_TYPE" val="1"/>
  <p:tag name="KSO_WM_UNIT_TEXT_FILL_FORE_SCHEMECOLOR_INDEX" val="14"/>
  <p:tag name="KSO_WM_UNIT_TEXT_FILL_TYPE" val="1"/>
</p:tagLst>
</file>

<file path=ppt/tags/tag32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z"/>
  <p:tag name="KSO_WM_UNIT_INDEX" val="1_4_1"/>
  <p:tag name="KSO_WM_UNIT_ID" val="diagram20199038_4*m_h_z*1_4_1"/>
  <p:tag name="KSO_WM_TEMPLATE_CATEGORY" val="diagram"/>
  <p:tag name="KSO_WM_TEMPLATE_INDEX" val="20199038"/>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1"/>
  <p:tag name="KSO_WM_UNIT_ID" val="diagram20199038_4*m_h_i*1_3_1"/>
  <p:tag name="KSO_WM_TEMPLATE_CATEGORY" val="diagram"/>
  <p:tag name="KSO_WM_TEMPLATE_INDEX" val="20199038"/>
  <p:tag name="KSO_WM_UNIT_LAYERLEVEL" val="1_1_1"/>
  <p:tag name="KSO_WM_TAG_VERSION" val="1.0"/>
  <p:tag name="KSO_WM_BEAUTIFY_FLAG" val="#wm#"/>
  <p:tag name="KSO_WM_UNIT_FILL_FORE_SCHEMECOLOR_INDEX" val="14"/>
  <p:tag name="KSO_WM_UNIT_FILL_TYPE" val="1"/>
  <p:tag name="KSO_WM_UNIT_TEXT_FILL_FORE_SCHEMECOLOR_INDEX" val="14"/>
  <p:tag name="KSO_WM_UNIT_TEXT_FILL_TYPE" val="1"/>
</p:tagLst>
</file>

<file path=ppt/tags/tag33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z"/>
  <p:tag name="KSO_WM_UNIT_INDEX" val="1_3_1"/>
  <p:tag name="KSO_WM_UNIT_ID" val="diagram20199038_4*m_h_z*1_3_1"/>
  <p:tag name="KSO_WM_TEMPLATE_CATEGORY" val="diagram"/>
  <p:tag name="KSO_WM_TEMPLATE_INDEX" val="20199038"/>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33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199038_4*m_h_i*1_2_1"/>
  <p:tag name="KSO_WM_TEMPLATE_CATEGORY" val="diagram"/>
  <p:tag name="KSO_WM_TEMPLATE_INDEX" val="20199038"/>
  <p:tag name="KSO_WM_UNIT_LAYERLEVEL" val="1_1_1"/>
  <p:tag name="KSO_WM_TAG_VERSION" val="1.0"/>
  <p:tag name="KSO_WM_BEAUTIFY_FLAG" val="#wm#"/>
  <p:tag name="KSO_WM_UNIT_FILL_FORE_SCHEMECOLOR_INDEX" val="14"/>
  <p:tag name="KSO_WM_UNIT_FILL_TYPE" val="1"/>
  <p:tag name="KSO_WM_UNIT_TEXT_FILL_FORE_SCHEMECOLOR_INDEX" val="14"/>
  <p:tag name="KSO_WM_UNIT_TEXT_FILL_TYPE" val="1"/>
</p:tagLst>
</file>

<file path=ppt/tags/tag33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z"/>
  <p:tag name="KSO_WM_UNIT_INDEX" val="1_2_1"/>
  <p:tag name="KSO_WM_UNIT_ID" val="diagram20199038_4*m_h_z*1_2_1"/>
  <p:tag name="KSO_WM_TEMPLATE_CATEGORY" val="diagram"/>
  <p:tag name="KSO_WM_TEMPLATE_INDEX" val="20199038"/>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33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199038_4*m_h_i*1_1_1"/>
  <p:tag name="KSO_WM_TEMPLATE_CATEGORY" val="diagram"/>
  <p:tag name="KSO_WM_TEMPLATE_INDEX" val="20199038"/>
  <p:tag name="KSO_WM_UNIT_LAYERLEVEL" val="1_1_1"/>
  <p:tag name="KSO_WM_TAG_VERSION" val="1.0"/>
  <p:tag name="KSO_WM_BEAUTIFY_FLAG" val="#wm#"/>
  <p:tag name="KSO_WM_UNIT_FILL_FORE_SCHEMECOLOR_INDEX" val="14"/>
  <p:tag name="KSO_WM_UNIT_FILL_TYPE" val="1"/>
  <p:tag name="KSO_WM_UNIT_TEXT_FILL_FORE_SCHEMECOLOR_INDEX" val="14"/>
  <p:tag name="KSO_WM_UNIT_TEXT_FILL_TYPE" val="1"/>
</p:tagLst>
</file>

<file path=ppt/tags/tag335.xml><?xml version="1.0" encoding="utf-8"?>
<p:tagLst xmlns:p="http://schemas.openxmlformats.org/presentationml/2006/main">
  <p:tag name="KSO_WM_UNIT_NOCLEAR" val="0"/>
  <p:tag name="KSO_WM_UNIT_VALUE" val="70"/>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199038_4*m_h_f*1_1_1"/>
  <p:tag name="KSO_WM_TEMPLATE_CATEGORY" val="diagram"/>
  <p:tag name="KSO_WM_TEMPLATE_INDEX" val="20199038"/>
  <p:tag name="KSO_WM_UNIT_LAYERLEVEL" val="1_1_1"/>
  <p:tag name="KSO_WM_TAG_VERSION" val="1.0"/>
  <p:tag name="KSO_WM_BEAUTIFY_FLAG" val="#wm#"/>
  <p:tag name="KSO_WM_UNIT_PRESET_TEXT" val="单击此处添加文本具体内容，简明扼要的阐述您的观点。"/>
  <p:tag name="KSO_WM_UNIT_TEXT_FILL_FORE_SCHEMECOLOR_INDEX" val="13"/>
  <p:tag name="KSO_WM_UNIT_TEXT_FILL_TYPE" val="1"/>
</p:tagLst>
</file>

<file path=ppt/tags/tag336.xml><?xml version="1.0" encoding="utf-8"?>
<p:tagLst xmlns:p="http://schemas.openxmlformats.org/presentationml/2006/main">
  <p:tag name="KSO_WM_UNIT_NOCLEAR" val="0"/>
  <p:tag name="KSO_WM_UNIT_VALUE" val="70"/>
  <p:tag name="KSO_WM_UNIT_HIGHLIGHT" val="0"/>
  <p:tag name="KSO_WM_UNIT_COMPATIBLE" val="0"/>
  <p:tag name="KSO_WM_UNIT_DIAGRAM_ISNUMVISUAL" val="0"/>
  <p:tag name="KSO_WM_UNIT_DIAGRAM_ISREFERUNIT" val="0"/>
  <p:tag name="KSO_WM_DIAGRAM_GROUP_CODE" val="m1-1"/>
  <p:tag name="KSO_WM_UNIT_TYPE" val="m_h_f"/>
  <p:tag name="KSO_WM_UNIT_INDEX" val="1_2_1"/>
  <p:tag name="KSO_WM_UNIT_ID" val="diagram20199038_4*m_h_f*1_2_1"/>
  <p:tag name="KSO_WM_TEMPLATE_CATEGORY" val="diagram"/>
  <p:tag name="KSO_WM_TEMPLATE_INDEX" val="20199038"/>
  <p:tag name="KSO_WM_UNIT_LAYERLEVEL" val="1_1_1"/>
  <p:tag name="KSO_WM_TAG_VERSION" val="1.0"/>
  <p:tag name="KSO_WM_BEAUTIFY_FLAG" val="#wm#"/>
  <p:tag name="KSO_WM_UNIT_PRESET_TEXT" val="单击此处添加文本具体内容，简明扼要的阐述您的观点。"/>
  <p:tag name="KSO_WM_UNIT_TEXT_FILL_FORE_SCHEMECOLOR_INDEX" val="13"/>
  <p:tag name="KSO_WM_UNIT_TEXT_FILL_TYPE" val="1"/>
</p:tagLst>
</file>

<file path=ppt/tags/tag337.xml><?xml version="1.0" encoding="utf-8"?>
<p:tagLst xmlns:p="http://schemas.openxmlformats.org/presentationml/2006/main">
  <p:tag name="KSO_WM_UNIT_NOCLEAR" val="0"/>
  <p:tag name="KSO_WM_UNIT_VALUE" val="70"/>
  <p:tag name="KSO_WM_UNIT_HIGHLIGHT" val="0"/>
  <p:tag name="KSO_WM_UNIT_COMPATIBLE" val="0"/>
  <p:tag name="KSO_WM_UNIT_DIAGRAM_ISNUMVISUAL" val="0"/>
  <p:tag name="KSO_WM_UNIT_DIAGRAM_ISREFERUNIT" val="0"/>
  <p:tag name="KSO_WM_DIAGRAM_GROUP_CODE" val="m1-1"/>
  <p:tag name="KSO_WM_UNIT_TYPE" val="m_h_f"/>
  <p:tag name="KSO_WM_UNIT_INDEX" val="1_3_1"/>
  <p:tag name="KSO_WM_UNIT_ID" val="diagram20199038_4*m_h_f*1_3_1"/>
  <p:tag name="KSO_WM_TEMPLATE_CATEGORY" val="diagram"/>
  <p:tag name="KSO_WM_TEMPLATE_INDEX" val="20199038"/>
  <p:tag name="KSO_WM_UNIT_LAYERLEVEL" val="1_1_1"/>
  <p:tag name="KSO_WM_TAG_VERSION" val="1.0"/>
  <p:tag name="KSO_WM_BEAUTIFY_FLAG" val="#wm#"/>
  <p:tag name="KSO_WM_UNIT_PRESET_TEXT" val="单击此处添加文本具体内容，简明扼要的阐述您的观点。"/>
  <p:tag name="KSO_WM_UNIT_TEXT_FILL_FORE_SCHEMECOLOR_INDEX" val="13"/>
  <p:tag name="KSO_WM_UNIT_TEXT_FILL_TYPE" val="1"/>
</p:tagLst>
</file>

<file path=ppt/tags/tag338.xml><?xml version="1.0" encoding="utf-8"?>
<p:tagLst xmlns:p="http://schemas.openxmlformats.org/presentationml/2006/main">
  <p:tag name="KSO_WM_UNIT_NOCLEAR" val="0"/>
  <p:tag name="KSO_WM_UNIT_VALUE" val="70"/>
  <p:tag name="KSO_WM_UNIT_HIGHLIGHT" val="0"/>
  <p:tag name="KSO_WM_UNIT_COMPATIBLE" val="0"/>
  <p:tag name="KSO_WM_UNIT_DIAGRAM_ISNUMVISUAL" val="0"/>
  <p:tag name="KSO_WM_UNIT_DIAGRAM_ISREFERUNIT" val="0"/>
  <p:tag name="KSO_WM_DIAGRAM_GROUP_CODE" val="m1-1"/>
  <p:tag name="KSO_WM_UNIT_TYPE" val="m_h_f"/>
  <p:tag name="KSO_WM_UNIT_INDEX" val="1_4_1"/>
  <p:tag name="KSO_WM_UNIT_ID" val="diagram20199038_4*m_h_f*1_4_1"/>
  <p:tag name="KSO_WM_TEMPLATE_CATEGORY" val="diagram"/>
  <p:tag name="KSO_WM_TEMPLATE_INDEX" val="20199038"/>
  <p:tag name="KSO_WM_UNIT_LAYERLEVEL" val="1_1_1"/>
  <p:tag name="KSO_WM_TAG_VERSION" val="1.0"/>
  <p:tag name="KSO_WM_BEAUTIFY_FLAG" val="#wm#"/>
  <p:tag name="KSO_WM_UNIT_PRESET_TEXT" val="单击此处添加文本具体内容，简明扼要的阐述您的观点。"/>
  <p:tag name="KSO_WM_UNIT_TEXT_FILL_FORE_SCHEMECOLOR_INDEX" val="13"/>
  <p:tag name="KSO_WM_UNIT_TEXT_FILL_TYPE" val="1"/>
</p:tagLst>
</file>

<file path=ppt/tags/tag339.xml><?xml version="1.0" encoding="utf-8"?>
<p:tagLst xmlns:p="http://schemas.openxmlformats.org/presentationml/2006/main">
  <p:tag name="KSO_WM_UNIT_NOCLEAR" val="0"/>
  <p:tag name="KSO_WM_UNIT_VALUE" val="70"/>
  <p:tag name="KSO_WM_UNIT_HIGHLIGHT" val="0"/>
  <p:tag name="KSO_WM_UNIT_COMPATIBLE" val="0"/>
  <p:tag name="KSO_WM_UNIT_DIAGRAM_ISNUMVISUAL" val="0"/>
  <p:tag name="KSO_WM_UNIT_DIAGRAM_ISREFERUNIT" val="0"/>
  <p:tag name="KSO_WM_DIAGRAM_GROUP_CODE" val="m1-1"/>
  <p:tag name="KSO_WM_UNIT_TYPE" val="m_h_f"/>
  <p:tag name="KSO_WM_UNIT_INDEX" val="1_5_1"/>
  <p:tag name="KSO_WM_UNIT_ID" val="diagram20199038_4*m_h_f*1_5_1"/>
  <p:tag name="KSO_WM_TEMPLATE_CATEGORY" val="diagram"/>
  <p:tag name="KSO_WM_TEMPLATE_INDEX" val="20199038"/>
  <p:tag name="KSO_WM_UNIT_LAYERLEVEL" val="1_1_1"/>
  <p:tag name="KSO_WM_TAG_VERSION" val="1.0"/>
  <p:tag name="KSO_WM_BEAUTIFY_FLAG" val="#wm#"/>
  <p:tag name="KSO_WM_UNIT_PRESET_TEXT" val="单击此处添加文本具体内容，简明扼要的阐述您的观点。"/>
  <p:tag name="KSO_WM_UNIT_TEXT_FILL_FORE_SCHEMECOLOR_INDEX" val="13"/>
  <p:tag name="KSO_WM_UNIT_TEXT_FILL_TYPE" val="1"/>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h"/>
  <p:tag name="KSO_WM_UNIT_TYPE" val="i"/>
  <p:tag name="KSO_WM_UNIT_INDEX" val="1"/>
  <p:tag name="KSO_WM_UNIT_ID" val="custom20204264_25*i*1"/>
  <p:tag name="KSO_WM_TEMPLATE_CATEGORY" val="custom"/>
  <p:tag name="KSO_WM_TEMPLATE_INDEX" val="20204264"/>
  <p:tag name="KSO_WM_UNIT_BK_DARK_LIGHT" val="2"/>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0"/>
</p:tagLst>
</file>

<file path=ppt/tags/tag341.xml><?xml version="1.0" encoding="utf-8"?>
<p:tagLst xmlns:p="http://schemas.openxmlformats.org/presentationml/2006/main">
  <p:tag name="KSO_WM_UNIT_DEFAULT_FONT" val="28;32;4"/>
  <p:tag name="KSO_WM_UNIT_BLOCK" val="0"/>
  <p:tag name="KSO_WM_UNIT_ISCONTENTSTITLE" val="0"/>
  <p:tag name="KSO_WM_UNIT_PRESET_TEXT" val="单击此处添加大标题"/>
  <p:tag name="KSO_WM_UNIT_NOCLEAR" val="0"/>
  <p:tag name="KSO_WM_UNIT_VALUE" val="30"/>
  <p:tag name="KSO_WM_UNIT_HIGHLIGHT" val="0"/>
  <p:tag name="KSO_WM_UNIT_COMPATIBLE" val="0"/>
  <p:tag name="KSO_WM_UNIT_DIAGRAM_ISNUMVISUAL" val="0"/>
  <p:tag name="KSO_WM_UNIT_DIAGRAM_ISREFERUNIT" val="0"/>
  <p:tag name="KSO_WM_DIAGRAM_GROUP_CODE" val="m1-1"/>
  <p:tag name="KSO_WM_UNIT_TYPE" val="a"/>
  <p:tag name="KSO_WM_UNIT_INDEX" val="1"/>
  <p:tag name="KSO_WM_UNIT_ID" val="custom20204264_25*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342.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margin&quot;:{&quot;left&quot;:4.23,&quot;top&quot;:3.387,&quot;right&quot;:4.23,&quot;bottom&quot;:3.387},&quot;edge&quot;:{&quot;left&quot;:true,&quot;top&quot;:true,&quot;right&quot;:true,&quot;bottom&quot;:true},&quot;backgroundInfo&quot;:[{&quot;type&quot;:&quot;general&quot;,&quot;left&quot;:0.0,&quot;top&quot;:0.0,&quot;right&quot;:0.0,&quot;bottom&quot;:0.0,&quot;leftAbs&quot;:false,&quot;topAbs&quot;:false,&quot;rightAbs&quot;:false,&quot;bottomAbs&quot;:false},{&quot;type&quot;:&quot;belt&quot;,&quot;left&quot;:0.0499010831,&quot;top&quot;:0.0887139142,&quot;right&quot;:0.0499010831,&quot;bottom&quot;:0.0887139142,&quot;leftAbs&quot;:false,&quot;topAbs&quot;:false,&quot;rightAbs&quot;:false,&quot;bottomAbs&quot;:false}]}"/>
  <p:tag name="KSO_WM_SLIDE_BACKGROUND" val="[&quot;general&quot;,&quot;belt&quot;]"/>
  <p:tag name="KSO_WM_SLIDE_RATIO" val="1.777778"/>
  <p:tag name="KSO_WM_SLIDE_ID" val="custom20204264_17"/>
  <p:tag name="KSO_WM_TEMPLATE_SUBCATEGORY" val="0"/>
  <p:tag name="KSO_WM_TEMPLATE_MASTER_TYPE" val="1"/>
  <p:tag name="KSO_WM_TEMPLATE_COLOR_TYPE" val="1"/>
  <p:tag name="KSO_WM_SLIDE_TYPE" val="text"/>
  <p:tag name="KSO_WM_SLIDE_SUBTYPE" val="pureTxt"/>
  <p:tag name="KSO_WM_SLIDE_ITEM_CNT" val="0"/>
  <p:tag name="KSO_WM_SLIDE_INDEX" val="17"/>
  <p:tag name="KSO_WM_SLIDE_SIZE" val="959*492"/>
  <p:tag name="KSO_WM_SLIDE_POSITION" val="0*47"/>
  <p:tag name="KSO_WM_TAG_VERSION" val="1.0"/>
  <p:tag name="KSO_WM_BEAUTIFY_FLAG" val="#wm#"/>
  <p:tag name="KSO_WM_TEMPLATE_CATEGORY" val="custom"/>
  <p:tag name="KSO_WM_TEMPLATE_INDEX" val="20204264"/>
  <p:tag name="KSO_WM_SLIDE_LAYOUT" val="a_f_i"/>
  <p:tag name="KSO_WM_SLIDE_LAYOUT_CNT" val="1_1_1"/>
</p:tagLst>
</file>

<file path=ppt/tags/tag343.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264_7*e*1"/>
  <p:tag name="KSO_WM_TEMPLATE_CATEGORY" val="custom"/>
  <p:tag name="KSO_WM_TEMPLATE_INDEX" val="20204264"/>
  <p:tag name="KSO_WM_UNIT_LAYERLEVEL" val="1"/>
  <p:tag name="KSO_WM_TAG_VERSION" val="1.0"/>
  <p:tag name="KSO_WM_BEAUTIFY_FLAG" val="#wm#"/>
</p:tagLst>
</file>

<file path=ppt/tags/tag344.xml><?xml version="1.0" encoding="utf-8"?>
<p:tagLst xmlns:p="http://schemas.openxmlformats.org/presentationml/2006/main">
  <p:tag name="KSO_WM_UNIT_ISCONTENTSTITLE" val="0"/>
  <p:tag name="KSO_WM_UNIT_PRESET_TEXT" val="单击此处添加标题"/>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custom20204264_7*a*1"/>
  <p:tag name="KSO_WM_TEMPLATE_CATEGORY" val="custom"/>
  <p:tag name="KSO_WM_TEMPLATE_INDEX" val="20204264"/>
  <p:tag name="KSO_WM_UNIT_LAYERLEVEL" val="1"/>
  <p:tag name="KSO_WM_TAG_VERSION" val="1.0"/>
  <p:tag name="KSO_WM_BEAUTIFY_FLAG" val="#wm#"/>
  <p:tag name="KSO_WM_UNIT_ISNUMDGMTITLE" val="0"/>
</p:tagLst>
</file>

<file path=ppt/tags/tag345.xml><?xml version="1.0" encoding="utf-8"?>
<p:tagLst xmlns:p="http://schemas.openxmlformats.org/presentationml/2006/main">
  <p:tag name="KSO_WM_UNIT_ISCONTENTSTITLE" val="0"/>
  <p:tag name="KSO_WM_UNIT_PRESET_TEXT" val="单击此处添加副标题内容"/>
  <p:tag name="KSO_WM_UNIT_NOCLEAR" val="0"/>
  <p:tag name="KSO_WM_UNIT_VALUE" val="19"/>
  <p:tag name="KSO_WM_UNIT_HIGHLIGHT" val="0"/>
  <p:tag name="KSO_WM_UNIT_COMPATIBLE" val="0"/>
  <p:tag name="KSO_WM_UNIT_DIAGRAM_ISNUMVISUAL" val="0"/>
  <p:tag name="KSO_WM_UNIT_DIAGRAM_ISREFERUNIT" val="0"/>
  <p:tag name="KSO_WM_UNIT_TYPE" val="b"/>
  <p:tag name="KSO_WM_UNIT_INDEX" val="1"/>
  <p:tag name="KSO_WM_UNIT_ID" val="custom20204264_7*b*1"/>
  <p:tag name="KSO_WM_TEMPLATE_CATEGORY" val="custom"/>
  <p:tag name="KSO_WM_TEMPLATE_INDEX" val="20204264"/>
  <p:tag name="KSO_WM_UNIT_LAYERLEVEL" val="1"/>
  <p:tag name="KSO_WM_TAG_VERSION" val="1.0"/>
  <p:tag name="KSO_WM_BEAUTIFY_FLAG" val="#wm#"/>
  <p:tag name="KSO_WM_UNIT_ISNUMDGMTITLE" val="0"/>
</p:tagLst>
</file>

<file path=ppt/tags/tag346.xml><?xml version="1.0" encoding="utf-8"?>
<p:tagLst xmlns:p="http://schemas.openxmlformats.org/presentationml/2006/main">
  <p:tag name="KSO_WM_SLIDE_ID" val="custom20204264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264"/>
  <p:tag name="KSO_WM_SLIDE_LAYOUT" val="a_b_e"/>
  <p:tag name="KSO_WM_SLIDE_LAYOUT_CNT" val="1_1_1"/>
</p:tagLst>
</file>

<file path=ppt/tags/tag34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h"/>
  <p:tag name="KSO_WM_UNIT_TYPE" val="i"/>
  <p:tag name="KSO_WM_UNIT_INDEX" val="1"/>
  <p:tag name="KSO_WM_UNIT_ID" val="custom20204264_22*i*1"/>
  <p:tag name="KSO_WM_TEMPLATE_CATEGORY" val="custom"/>
  <p:tag name="KSO_WM_TEMPLATE_INDEX" val="20204264"/>
  <p:tag name="KSO_WM_UNIT_BK_DARK_LIGHT" val="2"/>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0"/>
</p:tagLst>
</file>

<file path=ppt/tags/tag34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i"/>
  <p:tag name="KSO_WM_UNIT_INDEX" val="2"/>
  <p:tag name="KSO_WM_UNIT_ID" val="custom20204264_22*i*2"/>
  <p:tag name="KSO_WM_TEMPLATE_CATEGORY" val="custom"/>
  <p:tag name="KSO_WM_TEMPLATE_INDEX" val="20204264"/>
  <p:tag name="KSO_WM_UNIT_LAYERLEVEL" val="1"/>
  <p:tag name="KSO_WM_TAG_VERSION" val="1.0"/>
  <p:tag name="KSO_WM_BEAUTIFY_FLAG" val="#wm#"/>
  <p:tag name="KSO_WM_UNIT_USESOURCEFORMAT_APPLY" val="0"/>
</p:tagLst>
</file>

<file path=ppt/tags/tag34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i"/>
  <p:tag name="KSO_WM_UNIT_INDEX" val="3"/>
  <p:tag name="KSO_WM_UNIT_ID" val="custom20204264_22*i*3"/>
  <p:tag name="KSO_WM_TEMPLATE_CATEGORY" val="custom"/>
  <p:tag name="KSO_WM_TEMPLATE_INDEX" val="20204264"/>
  <p:tag name="KSO_WM_UNIT_LAYERLEVEL" val="1"/>
  <p:tag name="KSO_WM_TAG_VERSION" val="1.0"/>
  <p:tag name="KSO_WM_BEAUTIFY_FLAG" val="#wm#"/>
  <p:tag name="KSO_WM_UNIT_USESOURCEFORMAT_APPLY" val="0"/>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0.xml><?xml version="1.0" encoding="utf-8"?>
<p:tagLst xmlns:p="http://schemas.openxmlformats.org/presentationml/2006/main">
  <p:tag name="KSO_WM_UNIT_DEFAULT_FONT" val="28;32;4"/>
  <p:tag name="KSO_WM_UNIT_BLOCK" val="0"/>
  <p:tag name="KSO_WM_UNIT_ISCONTENTSTITLE" val="0"/>
  <p:tag name="KSO_WM_UNIT_PRESET_TEXT" val="单击此处添加大标题"/>
  <p:tag name="KSO_WM_UNIT_NOCLEAR" val="0"/>
  <p:tag name="KSO_WM_UNIT_VALUE" val="30"/>
  <p:tag name="KSO_WM_UNIT_HIGHLIGHT" val="0"/>
  <p:tag name="KSO_WM_UNIT_COMPATIBLE" val="0"/>
  <p:tag name="KSO_WM_UNIT_DIAGRAM_ISNUMVISUAL" val="0"/>
  <p:tag name="KSO_WM_UNIT_DIAGRAM_ISREFERUNIT" val="0"/>
  <p:tag name="KSO_WM_DIAGRAM_GROUP_CODE" val="m1-1"/>
  <p:tag name="KSO_WM_UNIT_TYPE" val="a"/>
  <p:tag name="KSO_WM_UNIT_INDEX" val="1"/>
  <p:tag name="KSO_WM_UNIT_ID" val="custom20204264_22*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35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i"/>
  <p:tag name="KSO_WM_UNIT_INDEX" val="1_2"/>
  <p:tag name="KSO_WM_UNIT_ID" val="custom20204264_22*m_i*1_2"/>
  <p:tag name="KSO_WM_TEMPLATE_CATEGORY" val="custom"/>
  <p:tag name="KSO_WM_TEMPLATE_INDEX" val="20204264"/>
  <p:tag name="KSO_WM_UNIT_LAYERLEVEL" val="1_1"/>
  <p:tag name="KSO_WM_TAG_VERSION" val="1.0"/>
  <p:tag name="KSO_WM_BEAUTIFY_FLAG" val="#wm#"/>
  <p:tag name="KSO_WM_UNIT_LINE_FORE_SCHEMECOLOR_INDEX" val="13"/>
  <p:tag name="KSO_WM_UNIT_LINE_FILL_TYPE" val="2"/>
  <p:tag name="KSO_WM_UNIT_TEXT_FILL_FORE_SCHEMECOLOR_INDEX" val="13"/>
  <p:tag name="KSO_WM_UNIT_TEXT_FILL_TYPE" val="1"/>
  <p:tag name="KSO_WM_UNIT_USESOURCEFORMAT_APPLY" val="0"/>
</p:tagLst>
</file>

<file path=ppt/tags/tag35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i"/>
  <p:tag name="KSO_WM_UNIT_INDEX" val="1_1"/>
  <p:tag name="KSO_WM_UNIT_ID" val="custom20204264_22*m_i*1_1"/>
  <p:tag name="KSO_WM_TEMPLATE_CATEGORY" val="custom"/>
  <p:tag name="KSO_WM_TEMPLATE_INDEX" val="20204264"/>
  <p:tag name="KSO_WM_UNIT_LAYERLEVEL" val="1_1"/>
  <p:tag name="KSO_WM_TAG_VERSION" val="1.0"/>
  <p:tag name="KSO_WM_BEAUTIFY_FLAG" val="#wm#"/>
  <p:tag name="KSO_WM_UNIT_FILL_FORE_SCHEMECOLOR_INDEX" val="5"/>
  <p:tag name="KSO_WM_UNIT_FILL_TYPE" val="1"/>
  <p:tag name="KSO_WM_UNIT_USESOURCEFORMAT_APPLY" val="0"/>
</p:tagLst>
</file>

<file path=ppt/tags/tag35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custom20204264_22*m_h_i*1_1_1"/>
  <p:tag name="KSO_WM_TEMPLATE_CATEGORY" val="custom"/>
  <p:tag name="KSO_WM_TEMPLATE_INDEX" val="20204264"/>
  <p:tag name="KSO_WM_UNIT_LAYERLEVEL" val="1_1_1"/>
  <p:tag name="KSO_WM_TAG_VERSION" val="1.0"/>
  <p:tag name="KSO_WM_BEAUTIFY_FLAG" val="#wm#"/>
  <p:tag name="KSO_WM_UNIT_FILL_FORE_SCHEMECOLOR_INDEX" val="6"/>
  <p:tag name="KSO_WM_UNIT_FILL_TYPE" val="1"/>
  <p:tag name="KSO_WM_UNIT_TEXT_FILL_FORE_SCHEMECOLOR_INDEX" val="14"/>
  <p:tag name="KSO_WM_UNIT_TEXT_FILL_TYPE" val="1"/>
  <p:tag name="KSO_WM_UNIT_USESOURCEFORMAT_APPLY" val="0"/>
</p:tagLst>
</file>

<file path=ppt/tags/tag354.xml><?xml version="1.0" encoding="utf-8"?>
<p:tagLst xmlns:p="http://schemas.openxmlformats.org/presentationml/2006/main">
  <p:tag name="KSO_WM_UNIT_PRESET_TEXT" val="单击此处添加文本具体内容，简明扼要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custom20204264_22*m_h_f*1_1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355.xml><?xml version="1.0" encoding="utf-8"?>
<p:tagLst xmlns:p="http://schemas.openxmlformats.org/presentationml/2006/main">
  <p:tag name="KSO_WM_UNIT_ISCONTENTSTITLE" val="0"/>
  <p:tag name="KSO_WM_UNIT_PRESET_TEXT" val="添加标题"/>
  <p:tag name="KSO_WM_UNIT_NOCLEAR" val="0"/>
  <p:tag name="KSO_WM_UNIT_HIGHLIGHT" val="0"/>
  <p:tag name="KSO_WM_UNIT_COMPATIBLE" val="0"/>
  <p:tag name="KSO_WM_UNIT_DIAGRAM_ISNUMVISUAL" val="0"/>
  <p:tag name="KSO_WM_UNIT_DIAGRAM_ISREFERUNIT" val="0"/>
  <p:tag name="KSO_WM_DIAGRAM_GROUP_CODE" val="m1-1"/>
  <p:tag name="KSO_WM_UNIT_TYPE" val="m_h_a"/>
  <p:tag name="KSO_WM_UNIT_INDEX" val="1_1_1"/>
  <p:tag name="KSO_WM_UNIT_ID" val="custom20204264_22*m_h_a*1_1_1"/>
  <p:tag name="KSO_WM_TEMPLATE_CATEGORY" val="custom"/>
  <p:tag name="KSO_WM_TEMPLATE_INDEX" val="20204264"/>
  <p:tag name="KSO_WM_UNIT_LAYERLEVEL" val="1_1_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35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custom20204264_22*m_h_i*1_2_1"/>
  <p:tag name="KSO_WM_TEMPLATE_CATEGORY" val="custom"/>
  <p:tag name="KSO_WM_TEMPLATE_INDEX" val="20204264"/>
  <p:tag name="KSO_WM_UNIT_LAYERLEVEL" val="1_1_1"/>
  <p:tag name="KSO_WM_TAG_VERSION" val="1.0"/>
  <p:tag name="KSO_WM_BEAUTIFY_FLAG" val="#wm#"/>
  <p:tag name="KSO_WM_UNIT_FILL_FORE_SCHEMECOLOR_INDEX" val="5"/>
  <p:tag name="KSO_WM_UNIT_FILL_TYPE" val="1"/>
  <p:tag name="KSO_WM_UNIT_TEXT_FILL_FORE_SCHEMECOLOR_INDEX" val="14"/>
  <p:tag name="KSO_WM_UNIT_TEXT_FILL_TYPE" val="1"/>
  <p:tag name="KSO_WM_UNIT_USESOURCEFORMAT_APPLY" val="0"/>
</p:tagLst>
</file>

<file path=ppt/tags/tag357.xml><?xml version="1.0" encoding="utf-8"?>
<p:tagLst xmlns:p="http://schemas.openxmlformats.org/presentationml/2006/main">
  <p:tag name="KSO_WM_UNIT_PRESET_TEXT" val="单击此处添加文本具体内容，简明扼要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2_1"/>
  <p:tag name="KSO_WM_UNIT_ID" val="custom20204264_22*m_h_f*1_2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358.xml><?xml version="1.0" encoding="utf-8"?>
<p:tagLst xmlns:p="http://schemas.openxmlformats.org/presentationml/2006/main">
  <p:tag name="KSO_WM_UNIT_ISCONTENTSTITLE" val="0"/>
  <p:tag name="KSO_WM_UNIT_PRESET_TEXT" val="添加标题"/>
  <p:tag name="KSO_WM_UNIT_NOCLEAR" val="0"/>
  <p:tag name="KSO_WM_UNIT_HIGHLIGHT" val="0"/>
  <p:tag name="KSO_WM_UNIT_COMPATIBLE" val="0"/>
  <p:tag name="KSO_WM_UNIT_DIAGRAM_ISNUMVISUAL" val="0"/>
  <p:tag name="KSO_WM_UNIT_DIAGRAM_ISREFERUNIT" val="0"/>
  <p:tag name="KSO_WM_DIAGRAM_GROUP_CODE" val="m1-1"/>
  <p:tag name="KSO_WM_UNIT_TYPE" val="m_h_a"/>
  <p:tag name="KSO_WM_UNIT_INDEX" val="1_2_1"/>
  <p:tag name="KSO_WM_UNIT_ID" val="custom20204264_22*m_h_a*1_2_1"/>
  <p:tag name="KSO_WM_TEMPLATE_CATEGORY" val="custom"/>
  <p:tag name="KSO_WM_TEMPLATE_INDEX" val="20204264"/>
  <p:tag name="KSO_WM_UNIT_LAYERLEVEL" val="1_1_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35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h"/>
  <p:tag name="KSO_WM_UNIT_TYPE" val="i"/>
  <p:tag name="KSO_WM_UNIT_INDEX" val="1"/>
  <p:tag name="KSO_WM_UNIT_ID" val="custom20204264_25*i*1"/>
  <p:tag name="KSO_WM_TEMPLATE_CATEGORY" val="custom"/>
  <p:tag name="KSO_WM_TEMPLATE_INDEX" val="20204264"/>
  <p:tag name="KSO_WM_UNIT_BK_DARK_LIGHT" val="2"/>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0"/>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0.xml><?xml version="1.0" encoding="utf-8"?>
<p:tagLst xmlns:p="http://schemas.openxmlformats.org/presentationml/2006/main">
  <p:tag name="KSO_WM_UNIT_DEFAULT_FONT" val="28;32;4"/>
  <p:tag name="KSO_WM_UNIT_BLOCK" val="0"/>
  <p:tag name="KSO_WM_UNIT_ISCONTENTSTITLE" val="0"/>
  <p:tag name="KSO_WM_UNIT_PRESET_TEXT" val="单击此处添加大标题"/>
  <p:tag name="KSO_WM_UNIT_NOCLEAR" val="0"/>
  <p:tag name="KSO_WM_UNIT_VALUE" val="30"/>
  <p:tag name="KSO_WM_UNIT_HIGHLIGHT" val="0"/>
  <p:tag name="KSO_WM_UNIT_COMPATIBLE" val="0"/>
  <p:tag name="KSO_WM_UNIT_DIAGRAM_ISNUMVISUAL" val="0"/>
  <p:tag name="KSO_WM_UNIT_DIAGRAM_ISREFERUNIT" val="0"/>
  <p:tag name="KSO_WM_DIAGRAM_GROUP_CODE" val="m1-1"/>
  <p:tag name="KSO_WM_UNIT_TYPE" val="a"/>
  <p:tag name="KSO_WM_UNIT_INDEX" val="1"/>
  <p:tag name="KSO_WM_UNIT_ID" val="custom20204264_25*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361.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normalSize&quot;:{&quot;size1&quot;:13.3},&quot;minSize&quot;:{&quot;size1&quot;:13.3},&quot;maxSize&quot;:{&quot;size1&quot;:13.3},&quot;edge&quot;:{&quot;left&quot;:true,&quot;top&quot;:true,&quot;right&quot;:true,&quot;bottom&quot;:true},&quot;backgroundInfo&quot;:[{&quot;type&quot;:&quot;navigation&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1.69,&quot;top&quot;:0.425,&quot;right&quot;:1.692,&quot;bottom&quot;:0.425},&quot;edge&quot;:{&quot;left&quot;:true,&quot;top&quot;:true,&quot;right&quot;:true,&quot;bottom&quot;:false}},{&quot;direction&quot;:0,&quot;horizontalAlign&quot;:-1,&quot;verticalAlign&quot;:-1,&quot;type&quot;:0,&quot;diagramDirection&quot;:0,&quot;canSetOverLayout&quot;:0,&quot;isOverLayout&quot;:0,&quot;margin&quot;:{&quot;left&quot;:1.69,&quot;top&quot;:1.27,&quot;right&quot;:1.69,&quot;bottom&quot;:2.54},&quot;edge&quot;:{&quot;left&quot;:true,&quot;top&quot;:false,&quot;right&quot;:true,&quot;bottom&quot;:true}}]}"/>
  <p:tag name="KSO_WM_SLIDE_CAN_ADD_NAVIGATION" val="1"/>
  <p:tag name="KSO_WM_SLIDE_BACKGROUND" val="[&quot;navigation&quot;]"/>
  <p:tag name="KSO_WM_SLIDE_RATIO" val="1.777778"/>
  <p:tag name="KSO_WM_SLIDE_ID" val="custom20204264_22"/>
  <p:tag name="KSO_WM_TEMPLATE_SUBCATEGORY" val="0"/>
  <p:tag name="KSO_WM_TEMPLATE_MASTER_TYPE" val="1"/>
  <p:tag name="KSO_WM_TEMPLATE_COLOR_TYPE" val="1"/>
  <p:tag name="KSO_WM_SLIDE_TYPE" val="text"/>
  <p:tag name="KSO_WM_SLIDE_SUBTYPE" val="diag"/>
  <p:tag name="KSO_WM_SLIDE_ITEM_CNT" val="2"/>
  <p:tag name="KSO_WM_SLIDE_INDEX" val="22"/>
  <p:tag name="KSO_WM_SLIDE_SIZE" val="711.61*319.698"/>
  <p:tag name="KSO_WM_SLIDE_POSITION" val="124.013*142.713"/>
  <p:tag name="KSO_WM_DIAGRAM_GROUP_CODE" val="m1-1"/>
  <p:tag name="KSO_WM_SLIDE_DIAGTYPE" val="m"/>
  <p:tag name="KSO_WM_TAG_VERSION" val="1.0"/>
  <p:tag name="KSO_WM_BEAUTIFY_FLAG" val="#wm#"/>
  <p:tag name="KSO_WM_TEMPLATE_CATEGORY" val="custom"/>
  <p:tag name="KSO_WM_TEMPLATE_INDEX" val="20204264"/>
  <p:tag name="KSO_WM_SLIDE_LAYOUT" val="a_i_m"/>
  <p:tag name="KSO_WM_SLIDE_LAYOUT_CNT" val="1_1_1"/>
  <p:tag name="KSO_WM_SLIDE_MODEL_TYPE" val="timeline"/>
</p:tagLst>
</file>

<file path=ppt/tags/tag36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SUBTYPE" val="h"/>
  <p:tag name="KSO_WM_UNIT_TYPE" val="i"/>
  <p:tag name="KSO_WM_UNIT_INDEX" val="1"/>
  <p:tag name="KSO_WM_UNIT_ID" val="custom20204264_21*i*1"/>
  <p:tag name="KSO_WM_TEMPLATE_CATEGORY" val="custom"/>
  <p:tag name="KSO_WM_TEMPLATE_INDEX" val="20204264"/>
  <p:tag name="KSO_WM_UNIT_BK_DARK_LIGHT" val="2"/>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0"/>
</p:tagLst>
</file>

<file path=ppt/tags/tag36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i"/>
  <p:tag name="KSO_WM_UNIT_INDEX" val="2"/>
  <p:tag name="KSO_WM_UNIT_ID" val="custom20204264_21*i*2"/>
  <p:tag name="KSO_WM_TEMPLATE_CATEGORY" val="custom"/>
  <p:tag name="KSO_WM_TEMPLATE_INDEX" val="20204264"/>
  <p:tag name="KSO_WM_UNIT_LAYERLEVEL" val="1"/>
  <p:tag name="KSO_WM_TAG_VERSION" val="1.0"/>
  <p:tag name="KSO_WM_BEAUTIFY_FLAG" val="#wm#"/>
  <p:tag name="KSO_WM_UNIT_USESOURCEFORMAT_APPLY" val="0"/>
</p:tagLst>
</file>

<file path=ppt/tags/tag36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i"/>
  <p:tag name="KSO_WM_UNIT_INDEX" val="3"/>
  <p:tag name="KSO_WM_UNIT_ID" val="custom20204264_21*i*3"/>
  <p:tag name="KSO_WM_TEMPLATE_CATEGORY" val="custom"/>
  <p:tag name="KSO_WM_TEMPLATE_INDEX" val="20204264"/>
  <p:tag name="KSO_WM_UNIT_LAYERLEVEL" val="1"/>
  <p:tag name="KSO_WM_TAG_VERSION" val="1.0"/>
  <p:tag name="KSO_WM_BEAUTIFY_FLAG" val="#wm#"/>
  <p:tag name="KSO_WM_UNIT_USESOURCEFORMAT_APPLY" val="0"/>
</p:tagLst>
</file>

<file path=ppt/tags/tag365.xml><?xml version="1.0" encoding="utf-8"?>
<p:tagLst xmlns:p="http://schemas.openxmlformats.org/presentationml/2006/main">
  <p:tag name="KSO_WM_UNIT_DEFAULT_FONT" val="28;32;4"/>
  <p:tag name="KSO_WM_UNIT_BLOCK" val="0"/>
  <p:tag name="KSO_WM_UNIT_ISCONTENTSTITLE" val="0"/>
  <p:tag name="KSO_WM_UNIT_PRESET_TEXT" val="单击此处添加大标题"/>
  <p:tag name="KSO_WM_UNIT_NOCLEAR" val="0"/>
  <p:tag name="KSO_WM_UNIT_VALUE" val="30"/>
  <p:tag name="KSO_WM_UNIT_HIGHLIGHT" val="0"/>
  <p:tag name="KSO_WM_UNIT_COMPATIBLE" val="0"/>
  <p:tag name="KSO_WM_UNIT_DIAGRAM_ISNUMVISUAL" val="0"/>
  <p:tag name="KSO_WM_UNIT_DIAGRAM_ISREFERUNIT" val="0"/>
  <p:tag name="KSO_WM_DIAGRAM_GROUP_CODE" val="l1-3"/>
  <p:tag name="KSO_WM_UNIT_TYPE" val="a"/>
  <p:tag name="KSO_WM_UNIT_INDEX" val="1"/>
  <p:tag name="KSO_WM_UNIT_ID" val="custom20204264_21*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36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1_1"/>
  <p:tag name="KSO_WM_UNIT_ID" val="custom20204264_21*l_h_i*1_1_1"/>
  <p:tag name="KSO_WM_TEMPLATE_CATEGORY" val="custom"/>
  <p:tag name="KSO_WM_TEMPLATE_INDEX" val="20204264"/>
  <p:tag name="KSO_WM_UNIT_LAYERLEVEL" val="1_1_1"/>
  <p:tag name="KSO_WM_TAG_VERSION" val="1.0"/>
  <p:tag name="KSO_WM_BEAUTIFY_FLAG" val="#wm#"/>
  <p:tag name="KSO_WM_UNIT_LINE_FORE_SCHEMECOLOR_INDEX" val="5"/>
  <p:tag name="KSO_WM_UNIT_LINE_FILL_TYPE" val="2"/>
  <p:tag name="KSO_WM_UNIT_USESOURCEFORMAT_APPLY" val="0"/>
</p:tagLst>
</file>

<file path=ppt/tags/tag36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2_1"/>
  <p:tag name="KSO_WM_UNIT_ID" val="custom20204264_21*l_h_i*1_2_1"/>
  <p:tag name="KSO_WM_TEMPLATE_CATEGORY" val="custom"/>
  <p:tag name="KSO_WM_TEMPLATE_INDEX" val="20204264"/>
  <p:tag name="KSO_WM_UNIT_LAYERLEVEL" val="1_1_1"/>
  <p:tag name="KSO_WM_TAG_VERSION" val="1.0"/>
  <p:tag name="KSO_WM_BEAUTIFY_FLAG" val="#wm#"/>
  <p:tag name="KSO_WM_UNIT_LINE_FORE_SCHEMECOLOR_INDEX" val="6"/>
  <p:tag name="KSO_WM_UNIT_LINE_FILL_TYPE" val="2"/>
  <p:tag name="KSO_WM_UNIT_USESOURCEFORMAT_APPLY" val="0"/>
</p:tagLst>
</file>

<file path=ppt/tags/tag36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3_1"/>
  <p:tag name="KSO_WM_UNIT_ID" val="custom20204264_21*l_h_i*1_3_1"/>
  <p:tag name="KSO_WM_TEMPLATE_CATEGORY" val="custom"/>
  <p:tag name="KSO_WM_TEMPLATE_INDEX" val="20204264"/>
  <p:tag name="KSO_WM_UNIT_LAYERLEVEL" val="1_1_1"/>
  <p:tag name="KSO_WM_TAG_VERSION" val="1.0"/>
  <p:tag name="KSO_WM_BEAUTIFY_FLAG" val="#wm#"/>
  <p:tag name="KSO_WM_UNIT_LINE_FORE_SCHEMECOLOR_INDEX" val="6"/>
  <p:tag name="KSO_WM_UNIT_LINE_FILL_TYPE" val="2"/>
  <p:tag name="KSO_WM_UNIT_USESOURCEFORMAT_APPLY" val="0"/>
</p:tagLst>
</file>

<file path=ppt/tags/tag36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4_1"/>
  <p:tag name="KSO_WM_UNIT_ID" val="custom20204264_21*l_h_i*1_4_1"/>
  <p:tag name="KSO_WM_TEMPLATE_CATEGORY" val="custom"/>
  <p:tag name="KSO_WM_TEMPLATE_INDEX" val="20204264"/>
  <p:tag name="KSO_WM_UNIT_LAYERLEVEL" val="1_1_1"/>
  <p:tag name="KSO_WM_TAG_VERSION" val="1.0"/>
  <p:tag name="KSO_WM_BEAUTIFY_FLAG" val="#wm#"/>
  <p:tag name="KSO_WM_UNIT_LINE_FORE_SCHEMECOLOR_INDEX" val="6"/>
  <p:tag name="KSO_WM_UNIT_LINE_FILL_TYPE" val="2"/>
  <p:tag name="KSO_WM_UNIT_USESOURCEFORMAT_APPLY" val="0"/>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1_2"/>
  <p:tag name="KSO_WM_UNIT_ID" val="custom20204264_21*l_h_i*1_1_2"/>
  <p:tag name="KSO_WM_TEMPLATE_CATEGORY" val="custom"/>
  <p:tag name="KSO_WM_TEMPLATE_INDEX" val="20204264"/>
  <p:tag name="KSO_WM_UNIT_LAYERLEVEL" val="1_1_1"/>
  <p:tag name="KSO_WM_TAG_VERSION" val="1.0"/>
  <p:tag name="KSO_WM_BEAUTIFY_FLAG" val="#wm#"/>
  <p:tag name="KSO_WM_UNIT_FILL_FORE_SCHEMECOLOR_INDEX" val="5"/>
  <p:tag name="KSO_WM_UNIT_FILL_TYPE" val="1"/>
  <p:tag name="KSO_WM_UNIT_USESOURCEFORMAT_APPLY" val="0"/>
</p:tagLst>
</file>

<file path=ppt/tags/tag371.xml><?xml version="1.0" encoding="utf-8"?>
<p:tagLst xmlns:p="http://schemas.openxmlformats.org/presentationml/2006/main">
  <p:tag name="KSO_WM_UNIT_PRESET_TEXT" val="单击此处输入你的正文，文字是您思想的提炼，为了最终演示发布的良好效果，请尽量言简意赅的阐述观点；根据需要可酌情增减文字。"/>
  <p:tag name="KSO_WM_UNIT_NOCLEAR" val="0"/>
  <p:tag name="KSO_WM_UNIT_HIGHLIGHT" val="0"/>
  <p:tag name="KSO_WM_UNIT_COMPATIBLE" val="0"/>
  <p:tag name="KSO_WM_UNIT_DIAGRAM_ISNUMVISUAL" val="0"/>
  <p:tag name="KSO_WM_UNIT_DIAGRAM_ISREFERUNIT" val="0"/>
  <p:tag name="KSO_WM_DIAGRAM_GROUP_CODE" val="l1-3"/>
  <p:tag name="KSO_WM_UNIT_TYPE" val="l_h_f"/>
  <p:tag name="KSO_WM_UNIT_INDEX" val="1_1_1"/>
  <p:tag name="KSO_WM_UNIT_ID" val="custom20204264_21*l_h_f*1_1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372.xml><?xml version="1.0" encoding="utf-8"?>
<p:tagLst xmlns:p="http://schemas.openxmlformats.org/presentationml/2006/main">
  <p:tag name="KSO_WM_UNIT_ISCONTENTSTITLE" val="0"/>
  <p:tag name="KSO_WM_UNIT_PRESET_TEXT" val="单击此处添加小标题"/>
  <p:tag name="KSO_WM_UNIT_NOCLEAR" val="0"/>
  <p:tag name="KSO_WM_UNIT_HIGHLIGHT" val="0"/>
  <p:tag name="KSO_WM_UNIT_COMPATIBLE" val="0"/>
  <p:tag name="KSO_WM_UNIT_DIAGRAM_ISNUMVISUAL" val="0"/>
  <p:tag name="KSO_WM_UNIT_DIAGRAM_ISREFERUNIT" val="0"/>
  <p:tag name="KSO_WM_DIAGRAM_GROUP_CODE" val="l1-3"/>
  <p:tag name="KSO_WM_UNIT_TYPE" val="l_h_a"/>
  <p:tag name="KSO_WM_UNIT_INDEX" val="1_1_1"/>
  <p:tag name="KSO_WM_UNIT_ID" val="custom20204264_21*l_h_a*1_1_1"/>
  <p:tag name="KSO_WM_TEMPLATE_CATEGORY" val="custom"/>
  <p:tag name="KSO_WM_TEMPLATE_INDEX" val="20204264"/>
  <p:tag name="KSO_WM_UNIT_LAYERLEVEL" val="1_1_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373.xml><?xml version="1.0" encoding="utf-8"?>
<p:tagLst xmlns:p="http://schemas.openxmlformats.org/presentationml/2006/main">
  <p:tag name="KSO_WM_UNIT_PRESET_TEXT" val="单击此处输入你的正文，文字是您思想的提炼，为了最终演示发布的良好效果，请尽量言简意赅的阐述观点；根据需要可酌情增减文字。"/>
  <p:tag name="KSO_WM_UNIT_NOCLEAR" val="0"/>
  <p:tag name="KSO_WM_UNIT_HIGHLIGHT" val="0"/>
  <p:tag name="KSO_WM_UNIT_COMPATIBLE" val="0"/>
  <p:tag name="KSO_WM_UNIT_DIAGRAM_ISNUMVISUAL" val="0"/>
  <p:tag name="KSO_WM_UNIT_DIAGRAM_ISREFERUNIT" val="0"/>
  <p:tag name="KSO_WM_DIAGRAM_GROUP_CODE" val="l1-3"/>
  <p:tag name="KSO_WM_UNIT_TYPE" val="l_h_f"/>
  <p:tag name="KSO_WM_UNIT_INDEX" val="1_3_1"/>
  <p:tag name="KSO_WM_UNIT_ID" val="custom20204264_21*l_h_f*1_3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374.xml><?xml version="1.0" encoding="utf-8"?>
<p:tagLst xmlns:p="http://schemas.openxmlformats.org/presentationml/2006/main">
  <p:tag name="KSO_WM_UNIT_ISCONTENTSTITLE" val="0"/>
  <p:tag name="KSO_WM_UNIT_PRESET_TEXT" val="单击此处添加小标题"/>
  <p:tag name="KSO_WM_UNIT_NOCLEAR" val="0"/>
  <p:tag name="KSO_WM_UNIT_HIGHLIGHT" val="0"/>
  <p:tag name="KSO_WM_UNIT_COMPATIBLE" val="0"/>
  <p:tag name="KSO_WM_UNIT_DIAGRAM_ISNUMVISUAL" val="0"/>
  <p:tag name="KSO_WM_UNIT_DIAGRAM_ISREFERUNIT" val="0"/>
  <p:tag name="KSO_WM_DIAGRAM_GROUP_CODE" val="l1-3"/>
  <p:tag name="KSO_WM_UNIT_TYPE" val="l_h_a"/>
  <p:tag name="KSO_WM_UNIT_INDEX" val="1_3_1"/>
  <p:tag name="KSO_WM_UNIT_ID" val="custom20204264_21*l_h_a*1_3_1"/>
  <p:tag name="KSO_WM_TEMPLATE_CATEGORY" val="custom"/>
  <p:tag name="KSO_WM_TEMPLATE_INDEX" val="20204264"/>
  <p:tag name="KSO_WM_UNIT_LAYERLEVEL" val="1_1_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375.xml><?xml version="1.0" encoding="utf-8"?>
<p:tagLst xmlns:p="http://schemas.openxmlformats.org/presentationml/2006/main">
  <p:tag name="KSO_WM_UNIT_PRESET_TEXT" val="单击此处输入你的正文，文字是您思想的提炼，为了最终演示发布的良好效果，请尽量言简意赅的阐述观点；根据需要可酌情增减文字。"/>
  <p:tag name="KSO_WM_UNIT_NOCLEAR" val="0"/>
  <p:tag name="KSO_WM_UNIT_HIGHLIGHT" val="0"/>
  <p:tag name="KSO_WM_UNIT_COMPATIBLE" val="0"/>
  <p:tag name="KSO_WM_UNIT_DIAGRAM_ISNUMVISUAL" val="0"/>
  <p:tag name="KSO_WM_UNIT_DIAGRAM_ISREFERUNIT" val="0"/>
  <p:tag name="KSO_WM_DIAGRAM_GROUP_CODE" val="l1-3"/>
  <p:tag name="KSO_WM_UNIT_TYPE" val="l_h_f"/>
  <p:tag name="KSO_WM_UNIT_INDEX" val="1_2_1"/>
  <p:tag name="KSO_WM_UNIT_ID" val="custom20204264_21*l_h_f*1_2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376.xml><?xml version="1.0" encoding="utf-8"?>
<p:tagLst xmlns:p="http://schemas.openxmlformats.org/presentationml/2006/main">
  <p:tag name="KSO_WM_UNIT_ISCONTENTSTITLE" val="0"/>
  <p:tag name="KSO_WM_UNIT_PRESET_TEXT" val="单击此处添加小标题"/>
  <p:tag name="KSO_WM_UNIT_NOCLEAR" val="0"/>
  <p:tag name="KSO_WM_UNIT_HIGHLIGHT" val="0"/>
  <p:tag name="KSO_WM_UNIT_COMPATIBLE" val="0"/>
  <p:tag name="KSO_WM_UNIT_DIAGRAM_ISNUMVISUAL" val="0"/>
  <p:tag name="KSO_WM_UNIT_DIAGRAM_ISREFERUNIT" val="0"/>
  <p:tag name="KSO_WM_DIAGRAM_GROUP_CODE" val="l1-3"/>
  <p:tag name="KSO_WM_UNIT_TYPE" val="l_h_a"/>
  <p:tag name="KSO_WM_UNIT_INDEX" val="1_2_1"/>
  <p:tag name="KSO_WM_UNIT_ID" val="custom20204264_21*l_h_a*1_2_1"/>
  <p:tag name="KSO_WM_TEMPLATE_CATEGORY" val="custom"/>
  <p:tag name="KSO_WM_TEMPLATE_INDEX" val="20204264"/>
  <p:tag name="KSO_WM_UNIT_LAYERLEVEL" val="1_1_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377.xml><?xml version="1.0" encoding="utf-8"?>
<p:tagLst xmlns:p="http://schemas.openxmlformats.org/presentationml/2006/main">
  <p:tag name="KSO_WM_UNIT_PRESET_TEXT" val="单击此处输入你的正文，文字是您思想的提炼，为了最终演示发布的良好效果，请尽量言简意赅的阐述观点；根据需要可酌情增减文字。"/>
  <p:tag name="KSO_WM_UNIT_NOCLEAR" val="0"/>
  <p:tag name="KSO_WM_UNIT_HIGHLIGHT" val="0"/>
  <p:tag name="KSO_WM_UNIT_COMPATIBLE" val="0"/>
  <p:tag name="KSO_WM_UNIT_DIAGRAM_ISNUMVISUAL" val="0"/>
  <p:tag name="KSO_WM_UNIT_DIAGRAM_ISREFERUNIT" val="0"/>
  <p:tag name="KSO_WM_DIAGRAM_GROUP_CODE" val="l1-3"/>
  <p:tag name="KSO_WM_UNIT_TYPE" val="l_h_f"/>
  <p:tag name="KSO_WM_UNIT_INDEX" val="1_4_1"/>
  <p:tag name="KSO_WM_UNIT_ID" val="custom20204264_21*l_h_f*1_4_1"/>
  <p:tag name="KSO_WM_TEMPLATE_CATEGORY" val="custom"/>
  <p:tag name="KSO_WM_TEMPLATE_INDEX" val="20204264"/>
  <p:tag name="KSO_WM_UNIT_LAYERLEVEL" val="1_1_1"/>
  <p:tag name="KSO_WM_TAG_VERSION" val="1.0"/>
  <p:tag name="KSO_WM_BEAUTIFY_FLAG" val="#wm#"/>
  <p:tag name="KSO_WM_UNIT_SUBTYPE" val="a"/>
  <p:tag name="KSO_WM_UNIT_TEXT_FILL_FORE_SCHEMECOLOR_INDEX" val="13"/>
  <p:tag name="KSO_WM_UNIT_TEXT_FILL_TYPE" val="1"/>
  <p:tag name="KSO_WM_UNIT_USESOURCEFORMAT_APPLY" val="0"/>
</p:tagLst>
</file>

<file path=ppt/tags/tag378.xml><?xml version="1.0" encoding="utf-8"?>
<p:tagLst xmlns:p="http://schemas.openxmlformats.org/presentationml/2006/main">
  <p:tag name="KSO_WM_UNIT_ISCONTENTSTITLE" val="0"/>
  <p:tag name="KSO_WM_UNIT_PRESET_TEXT" val="单击此处添加小标题"/>
  <p:tag name="KSO_WM_UNIT_NOCLEAR" val="0"/>
  <p:tag name="KSO_WM_UNIT_HIGHLIGHT" val="0"/>
  <p:tag name="KSO_WM_UNIT_COMPATIBLE" val="0"/>
  <p:tag name="KSO_WM_UNIT_DIAGRAM_ISNUMVISUAL" val="0"/>
  <p:tag name="KSO_WM_UNIT_DIAGRAM_ISREFERUNIT" val="0"/>
  <p:tag name="KSO_WM_DIAGRAM_GROUP_CODE" val="l1-3"/>
  <p:tag name="KSO_WM_UNIT_TYPE" val="l_h_a"/>
  <p:tag name="KSO_WM_UNIT_INDEX" val="1_4_1"/>
  <p:tag name="KSO_WM_UNIT_ID" val="custom20204264_21*l_h_a*1_4_1"/>
  <p:tag name="KSO_WM_TEMPLATE_CATEGORY" val="custom"/>
  <p:tag name="KSO_WM_TEMPLATE_INDEX" val="20204264"/>
  <p:tag name="KSO_WM_UNIT_LAYERLEVEL" val="1_1_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37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2_2"/>
  <p:tag name="KSO_WM_UNIT_ID" val="custom20204264_21*l_h_i*1_2_2"/>
  <p:tag name="KSO_WM_TEMPLATE_CATEGORY" val="custom"/>
  <p:tag name="KSO_WM_TEMPLATE_INDEX" val="20204264"/>
  <p:tag name="KSO_WM_UNIT_LAYERLEVEL" val="1_1_1"/>
  <p:tag name="KSO_WM_TAG_VERSION" val="1.0"/>
  <p:tag name="KSO_WM_BEAUTIFY_FLAG" val="#wm#"/>
  <p:tag name="KSO_WM_UNIT_FILL_FORE_SCHEMECOLOR_INDEX" val="6"/>
  <p:tag name="KSO_WM_UNIT_FILL_TYPE" val="1"/>
  <p:tag name="KSO_WM_UNIT_USESOURCEFORMAT_APPLY" val="0"/>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4_2"/>
  <p:tag name="KSO_WM_UNIT_ID" val="custom20204264_21*l_h_i*1_4_2"/>
  <p:tag name="KSO_WM_TEMPLATE_CATEGORY" val="custom"/>
  <p:tag name="KSO_WM_TEMPLATE_INDEX" val="20204264"/>
  <p:tag name="KSO_WM_UNIT_LAYERLEVEL" val="1_1_1"/>
  <p:tag name="KSO_WM_TAG_VERSION" val="1.0"/>
  <p:tag name="KSO_WM_BEAUTIFY_FLAG" val="#wm#"/>
  <p:tag name="KSO_WM_UNIT_FILL_FORE_SCHEMECOLOR_INDEX" val="6"/>
  <p:tag name="KSO_WM_UNIT_FILL_TYPE" val="1"/>
  <p:tag name="KSO_WM_UNIT_USESOURCEFORMAT_APPLY" val="0"/>
</p:tagLst>
</file>

<file path=ppt/tags/tag38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3_2"/>
  <p:tag name="KSO_WM_UNIT_ID" val="custom20204264_21*l_h_i*1_3_2"/>
  <p:tag name="KSO_WM_TEMPLATE_CATEGORY" val="custom"/>
  <p:tag name="KSO_WM_TEMPLATE_INDEX" val="20204264"/>
  <p:tag name="KSO_WM_UNIT_LAYERLEVEL" val="1_1_1"/>
  <p:tag name="KSO_WM_TAG_VERSION" val="1.0"/>
  <p:tag name="KSO_WM_BEAUTIFY_FLAG" val="#wm#"/>
  <p:tag name="KSO_WM_UNIT_FILL_FORE_SCHEMECOLOR_INDEX" val="5"/>
  <p:tag name="KSO_WM_UNIT_FILL_TYPE" val="1"/>
  <p:tag name="KSO_WM_UNIT_USESOURCEFORMAT_APPLY" val="0"/>
</p:tagLst>
</file>

<file path=ppt/tags/tag38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h"/>
  <p:tag name="KSO_WM_UNIT_TYPE" val="i"/>
  <p:tag name="KSO_WM_UNIT_INDEX" val="1"/>
  <p:tag name="KSO_WM_UNIT_ID" val="custom20204264_22*i*1"/>
  <p:tag name="KSO_WM_TEMPLATE_CATEGORY" val="custom"/>
  <p:tag name="KSO_WM_TEMPLATE_INDEX" val="20204264"/>
  <p:tag name="KSO_WM_UNIT_BK_DARK_LIGHT" val="2"/>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0"/>
</p:tagLst>
</file>

<file path=ppt/tags/tag383.xml><?xml version="1.0" encoding="utf-8"?>
<p:tagLst xmlns:p="http://schemas.openxmlformats.org/presentationml/2006/main">
  <p:tag name="KSO_WM_UNIT_DEFAULT_FONT" val="28;32;4"/>
  <p:tag name="KSO_WM_UNIT_BLOCK" val="0"/>
  <p:tag name="KSO_WM_UNIT_ISCONTENTSTITLE" val="0"/>
  <p:tag name="KSO_WM_UNIT_PRESET_TEXT" val="单击此处添加大标题"/>
  <p:tag name="KSO_WM_UNIT_NOCLEAR" val="0"/>
  <p:tag name="KSO_WM_UNIT_VALUE" val="30"/>
  <p:tag name="KSO_WM_UNIT_HIGHLIGHT" val="0"/>
  <p:tag name="KSO_WM_UNIT_COMPATIBLE" val="0"/>
  <p:tag name="KSO_WM_UNIT_DIAGRAM_ISNUMVISUAL" val="0"/>
  <p:tag name="KSO_WM_UNIT_DIAGRAM_ISREFERUNIT" val="0"/>
  <p:tag name="KSO_WM_DIAGRAM_GROUP_CODE" val="m1-1"/>
  <p:tag name="KSO_WM_UNIT_TYPE" val="a"/>
  <p:tag name="KSO_WM_UNIT_INDEX" val="1"/>
  <p:tag name="KSO_WM_UNIT_ID" val="custom20204264_22*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38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h"/>
  <p:tag name="KSO_WM_UNIT_TYPE" val="i"/>
  <p:tag name="KSO_WM_UNIT_INDEX" val="1"/>
  <p:tag name="KSO_WM_UNIT_ID" val="custom20204264_25*i*1"/>
  <p:tag name="KSO_WM_TEMPLATE_CATEGORY" val="custom"/>
  <p:tag name="KSO_WM_TEMPLATE_INDEX" val="20204264"/>
  <p:tag name="KSO_WM_UNIT_BK_DARK_LIGHT" val="2"/>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0"/>
</p:tagLst>
</file>

<file path=ppt/tags/tag385.xml><?xml version="1.0" encoding="utf-8"?>
<p:tagLst xmlns:p="http://schemas.openxmlformats.org/presentationml/2006/main">
  <p:tag name="KSO_WM_UNIT_DEFAULT_FONT" val="28;32;4"/>
  <p:tag name="KSO_WM_UNIT_BLOCK" val="0"/>
  <p:tag name="KSO_WM_UNIT_ISCONTENTSTITLE" val="0"/>
  <p:tag name="KSO_WM_UNIT_PRESET_TEXT" val="单击此处添加大标题"/>
  <p:tag name="KSO_WM_UNIT_NOCLEAR" val="0"/>
  <p:tag name="KSO_WM_UNIT_VALUE" val="30"/>
  <p:tag name="KSO_WM_UNIT_HIGHLIGHT" val="0"/>
  <p:tag name="KSO_WM_UNIT_COMPATIBLE" val="0"/>
  <p:tag name="KSO_WM_UNIT_DIAGRAM_ISNUMVISUAL" val="0"/>
  <p:tag name="KSO_WM_UNIT_DIAGRAM_ISREFERUNIT" val="0"/>
  <p:tag name="KSO_WM_DIAGRAM_GROUP_CODE" val="m1-1"/>
  <p:tag name="KSO_WM_UNIT_TYPE" val="a"/>
  <p:tag name="KSO_WM_UNIT_INDEX" val="1"/>
  <p:tag name="KSO_WM_UNIT_ID" val="custom20204264_25*a*1"/>
  <p:tag name="KSO_WM_TEMPLATE_CATEGORY" val="custom"/>
  <p:tag name="KSO_WM_TEMPLATE_INDEX" val="20204264"/>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0"/>
</p:tagLst>
</file>

<file path=ppt/tags/tag386.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normalSize&quot;:{&quot;size1&quot;:13.3},&quot;minSize&quot;:{&quot;size1&quot;:13.3},&quot;maxSize&quot;:{&quot;size1&quot;:13.3},&quot;edge&quot;:{&quot;left&quot;:true,&quot;top&quot;:true,&quot;right&quot;:true,&quot;bottom&quot;:true},&quot;backgroundInfo&quot;:[{&quot;type&quot;:&quot;navigation&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1.69,&quot;top&quot;:0.425,&quot;right&quot;:1.692,&quot;bottom&quot;:0.425},&quot;edge&quot;:{&quot;left&quot;:true,&quot;top&quot;:true,&quot;right&quot;:true,&quot;bottom&quot;:false}},{&quot;direction&quot;:0,&quot;horizontalAlign&quot;:-1,&quot;verticalAlign&quot;:-1,&quot;type&quot;:0,&quot;diagramDirection&quot;:0,&quot;canSetOverLayout&quot;:0,&quot;isOverLayout&quot;:0,&quot;margin&quot;:{&quot;left&quot;:1.69,&quot;top&quot;:1.27,&quot;right&quot;:1.69,&quot;bottom&quot;:2.54},&quot;edge&quot;:{&quot;left&quot;:true,&quot;top&quot;:false,&quot;right&quot;:true,&quot;bottom&quot;:true}}]}"/>
  <p:tag name="KSO_WM_SLIDE_CAN_ADD_NAVIGATION" val="1"/>
  <p:tag name="KSO_WM_SLIDE_BACKGROUND" val="[&quot;navigation&quot;]"/>
  <p:tag name="KSO_WM_SLIDE_RATIO" val="1.777778"/>
  <p:tag name="KSO_WM_SLIDE_ID" val="custom20204264_21"/>
  <p:tag name="KSO_WM_TEMPLATE_SUBCATEGORY" val="0"/>
  <p:tag name="KSO_WM_TEMPLATE_MASTER_TYPE" val="1"/>
  <p:tag name="KSO_WM_TEMPLATE_COLOR_TYPE" val="1"/>
  <p:tag name="KSO_WM_SLIDE_TYPE" val="text"/>
  <p:tag name="KSO_WM_SLIDE_SUBTYPE" val="diag"/>
  <p:tag name="KSO_WM_SLIDE_ITEM_CNT" val="4"/>
  <p:tag name="KSO_WM_SLIDE_INDEX" val="21"/>
  <p:tag name="KSO_WM_SLIDE_SIZE" val="866.553*361.219"/>
  <p:tag name="KSO_WM_SLIDE_POSITION" val="46.5421*119.438"/>
  <p:tag name="KSO_WM_DIAGRAM_GROUP_CODE" val="l1-3"/>
  <p:tag name="KSO_WM_SLIDE_DIAGTYPE" val="l"/>
  <p:tag name="KSO_WM_TAG_VERSION" val="1.0"/>
  <p:tag name="KSO_WM_BEAUTIFY_FLAG" val="#wm#"/>
  <p:tag name="KSO_WM_TEMPLATE_CATEGORY" val="custom"/>
  <p:tag name="KSO_WM_TEMPLATE_INDEX" val="20204264"/>
  <p:tag name="KSO_WM_SLIDE_LAYOUT" val="a_i_l"/>
  <p:tag name="KSO_WM_SLIDE_LAYOUT_CNT" val="1_1_1"/>
</p:tagLst>
</file>

<file path=ppt/tags/tag387.xml><?xml version="1.0" encoding="utf-8"?>
<p:tagLst xmlns:p="http://schemas.openxmlformats.org/presentationml/2006/main">
  <p:tag name="KSO_WM_UNIT_ISCONTENTSTITLE" val="0"/>
  <p:tag name="KSO_WM_UNIT_NOCLEAR" val="1"/>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custom20204264_32*a*1"/>
  <p:tag name="KSO_WM_TEMPLATE_CATEGORY" val="custom"/>
  <p:tag name="KSO_WM_TEMPLATE_INDEX" val="20204264"/>
  <p:tag name="KSO_WM_UNIT_LAYERLEVEL" val="1"/>
  <p:tag name="KSO_WM_TAG_VERSION" val="1.0"/>
  <p:tag name="KSO_WM_BEAUTIFY_FLAG" val="#wm#"/>
  <p:tag name="KSO_WM_UNIT_PRESET_TEXT" val="谢谢聆听"/>
  <p:tag name="KSO_WM_UNIT_ISNUMDGMTITLE" val="0"/>
</p:tagLst>
</file>

<file path=ppt/tags/tag388.xml><?xml version="1.0" encoding="utf-8"?>
<p:tagLst xmlns:p="http://schemas.openxmlformats.org/presentationml/2006/main">
  <p:tag name="KSO_WM_UNIT_ISCONTENTSTITLE" val="0"/>
  <p:tag name="KSO_WM_UNIT_NOCLEAR" val="0"/>
  <p:tag name="KSO_WM_UNIT_VALUE" val="26"/>
  <p:tag name="KSO_WM_UNIT_HIGHLIGHT" val="0"/>
  <p:tag name="KSO_WM_UNIT_COMPATIBLE" val="0"/>
  <p:tag name="KSO_WM_UNIT_DIAGRAM_ISNUMVISUAL" val="0"/>
  <p:tag name="KSO_WM_UNIT_DIAGRAM_ISREFERUNIT" val="0"/>
  <p:tag name="KSO_WM_UNIT_TYPE" val="b"/>
  <p:tag name="KSO_WM_UNIT_INDEX" val="1"/>
  <p:tag name="KSO_WM_UNIT_ID" val="custom20204264_32*b*1"/>
  <p:tag name="KSO_WM_TEMPLATE_CATEGORY" val="custom"/>
  <p:tag name="KSO_WM_TEMPLATE_INDEX" val="20204264"/>
  <p:tag name="KSO_WM_UNIT_LAYERLEVEL" val="1"/>
  <p:tag name="KSO_WM_TAG_VERSION" val="1.0"/>
  <p:tag name="KSO_WM_BEAUTIFY_FLAG" val="#wm#"/>
  <p:tag name="KSO_WM_UNIT_PRESET_TEXT" val="单击此处添加副标题内容"/>
  <p:tag name="KSO_WM_UNIT_ISNUMDGMTITLE" val="0"/>
</p:tagLst>
</file>

<file path=ppt/tags/tag3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264_32*i*1"/>
  <p:tag name="KSO_WM_TEMPLATE_CATEGORY" val="custom"/>
  <p:tag name="KSO_WM_TEMPLATE_INDEX" val="20204264"/>
  <p:tag name="KSO_WM_UNIT_LAYERLEVEL" val="1"/>
  <p:tag name="KSO_WM_TAG_VERSION" val="1.0"/>
  <p:tag name="KSO_WM_BEAUTIFY_FLAG" val="#wm#"/>
  <p:tag name="KSO_WM_UNIT_PRESET_TEXT" val="202X"/>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90.xml><?xml version="1.0" encoding="utf-8"?>
<p:tagLst xmlns:p="http://schemas.openxmlformats.org/presentationml/2006/main">
  <p:tag name="KSO_WM_SLIDE_ID" val="custom20204264_32"/>
  <p:tag name="KSO_WM_TEMPLATE_SUBCATEGORY" val="0"/>
  <p:tag name="KSO_WM_TEMPLATE_MASTER_TYPE" val="1"/>
  <p:tag name="KSO_WM_TEMPLATE_COLOR_TYPE" val="1"/>
  <p:tag name="KSO_WM_SLIDE_TYPE" val="endPage"/>
  <p:tag name="KSO_WM_SLIDE_SUBTYPE" val="pureTxt"/>
  <p:tag name="KSO_WM_SLIDE_ITEM_CNT" val="0"/>
  <p:tag name="KSO_WM_SLIDE_INDEX" val="32"/>
  <p:tag name="KSO_WM_TAG_VERSION" val="1.0"/>
  <p:tag name="KSO_WM_BEAUTIFY_FLAG" val="#wm#"/>
  <p:tag name="KSO_WM_TEMPLATE_CATEGORY" val="custom"/>
  <p:tag name="KSO_WM_TEMPLATE_INDEX" val="20204264"/>
  <p:tag name="KSO_WM_SLIDE_LAYOUT" val="a_b"/>
  <p:tag name="KSO_WM_SLIDE_LAYOUT_CNT" val="1_1"/>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3*i*0"/>
  <p:tag name="KSO_WM_UNIT_BK_DARK_LIGHT" val="2"/>
  <p:tag name="KSO_WM_UNIT_LAYERLEVEL" val="1"/>
  <p:tag name="KSO_WM_TAG_VERSION" val="1.0"/>
  <p:tag name="KSO_WM_BEAUTIFY_FLAG" val="#wm#"/>
</p:tagLst>
</file>

<file path=ppt/tags/tag9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4*i*0"/>
  <p:tag name="KSO_WM_UNIT_BK_DARK_LIGHT" val="2"/>
  <p:tag name="KSO_WM_UNIT_LAYERLEVEL" val="1"/>
  <p:tag name="KSO_WM_TAG_VERSION" val="1.0"/>
  <p:tag name="KSO_WM_BEAUTIFY_FLAG" val="#wm#"/>
</p:tagLst>
</file>

<file path=ppt/tags/tag9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heme/theme1.xml><?xml version="1.0" encoding="utf-8"?>
<a:theme xmlns:a="http://schemas.openxmlformats.org/drawingml/2006/main" name="3_Office 主题​​">
  <a:themeElements>
    <a:clrScheme name="4264新">
      <a:dk1>
        <a:srgbClr val="000000"/>
      </a:dk1>
      <a:lt1>
        <a:srgbClr val="FFFFFF"/>
      </a:lt1>
      <a:dk2>
        <a:srgbClr val="EAEFED"/>
      </a:dk2>
      <a:lt2>
        <a:srgbClr val="FBFCFC"/>
      </a:lt2>
      <a:accent1>
        <a:srgbClr val="0FA761"/>
      </a:accent1>
      <a:accent2>
        <a:srgbClr val="1D9570"/>
      </a:accent2>
      <a:accent3>
        <a:srgbClr val="2A847F"/>
      </a:accent3>
      <a:accent4>
        <a:srgbClr val="38728E"/>
      </a:accent4>
      <a:accent5>
        <a:srgbClr val="45619D"/>
      </a:accent5>
      <a:accent6>
        <a:srgbClr val="534FAC"/>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4264新">
    <a:dk1>
      <a:srgbClr val="000000"/>
    </a:dk1>
    <a:lt1>
      <a:srgbClr val="FFFFFF"/>
    </a:lt1>
    <a:dk2>
      <a:srgbClr val="EAEFED"/>
    </a:dk2>
    <a:lt2>
      <a:srgbClr val="FBFCFC"/>
    </a:lt2>
    <a:accent1>
      <a:srgbClr val="0FA761"/>
    </a:accent1>
    <a:accent2>
      <a:srgbClr val="1D9570"/>
    </a:accent2>
    <a:accent3>
      <a:srgbClr val="2A847F"/>
    </a:accent3>
    <a:accent4>
      <a:srgbClr val="38728E"/>
    </a:accent4>
    <a:accent5>
      <a:srgbClr val="45619D"/>
    </a:accent5>
    <a:accent6>
      <a:srgbClr val="534FAC"/>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2463</Words>
  <Application>WPS 演示</Application>
  <PresentationFormat>宽屏</PresentationFormat>
  <Paragraphs>278</Paragraphs>
  <Slides>16</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16</vt:i4>
      </vt:variant>
    </vt:vector>
  </HeadingPairs>
  <TitlesOfParts>
    <vt:vector size="27" baseType="lpstr">
      <vt:lpstr>Arial</vt:lpstr>
      <vt:lpstr>宋体</vt:lpstr>
      <vt:lpstr>Wingdings</vt:lpstr>
      <vt:lpstr>微软雅黑</vt:lpstr>
      <vt:lpstr>汉仪旗黑-85S</vt:lpstr>
      <vt:lpstr>黑体</vt:lpstr>
      <vt:lpstr>Segoe UI</vt:lpstr>
      <vt:lpstr>Wingdings</vt:lpstr>
      <vt:lpstr>Arial Unicode MS</vt:lpstr>
      <vt:lpstr>Calibri</vt:lpstr>
      <vt:lpstr>3_Office 主题​​</vt:lpstr>
      <vt:lpstr>《排污许可管理条例》 政策解读</vt:lpstr>
      <vt:lpstr>PowerPoint 演示文稿</vt:lpstr>
      <vt:lpstr>PowerPoint 演示文稿</vt:lpstr>
      <vt:lpstr>《条例》出台背景目的</vt:lpstr>
      <vt:lpstr>PowerPoint 演示文稿</vt:lpstr>
      <vt:lpstr>PowerPoint 演示文稿</vt:lpstr>
      <vt:lpstr>《条例》内容介绍及亮点解读</vt:lpstr>
      <vt:lpstr>PowerPoint 演示文稿</vt:lpstr>
      <vt:lpstr>PowerPoint 演示文稿</vt:lpstr>
      <vt:lpstr>PowerPoint 演示文稿</vt:lpstr>
      <vt:lpstr>PowerPoint 演示文稿</vt:lpstr>
      <vt:lpstr>PowerPoint 演示文稿</vt:lpstr>
      <vt:lpstr>《条例》落实，助力企业发展</vt:lpstr>
      <vt:lpstr>PowerPoint 演示文稿</vt:lpstr>
      <vt:lpstr>PowerPoint 演示文稿</vt:lpstr>
      <vt:lpstr>谢谢聆听</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阿东</dc:creator>
  <cp:lastModifiedBy>赵孜苗</cp:lastModifiedBy>
  <cp:revision>8</cp:revision>
  <dcterms:created xsi:type="dcterms:W3CDTF">2021-06-26T02:54:00Z</dcterms:created>
  <dcterms:modified xsi:type="dcterms:W3CDTF">2021-06-29T06:57:09Z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2052-11.8.2.9022</vt:lpwstr>
  </property>
</Properties>
</file>